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94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0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75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3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0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72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15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9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3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8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88A6-506E-4C18-8D70-E5B97DAD06E5}" type="datetimeFigureOut">
              <a:rPr lang="es-AR" smtClean="0"/>
              <a:t>10/9/2020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EB84-37E6-4677-AA47-DC7EE72C13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38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83" y="862784"/>
            <a:ext cx="5584420" cy="37676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86901" y="1583140"/>
            <a:ext cx="1078174" cy="122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ight Arrow 6"/>
          <p:cNvSpPr/>
          <p:nvPr/>
        </p:nvSpPr>
        <p:spPr>
          <a:xfrm rot="10800000">
            <a:off x="3844119" y="1135039"/>
            <a:ext cx="1078174" cy="122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5049672" y="982639"/>
            <a:ext cx="13647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1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2</cp:revision>
  <dcterms:created xsi:type="dcterms:W3CDTF">2020-09-10T13:28:12Z</dcterms:created>
  <dcterms:modified xsi:type="dcterms:W3CDTF">2020-09-11T01:36:41Z</dcterms:modified>
</cp:coreProperties>
</file>