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DE00-9BAD-4EA6-A100-BCBE8D4450AD}" type="datetimeFigureOut">
              <a:rPr lang="es-AR" smtClean="0"/>
              <a:t>19/11/2020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7025-7C5D-4013-B314-FCE43DF0979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592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DE00-9BAD-4EA6-A100-BCBE8D4450AD}" type="datetimeFigureOut">
              <a:rPr lang="es-AR" smtClean="0"/>
              <a:t>19/11/2020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7025-7C5D-4013-B314-FCE43DF0979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199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DE00-9BAD-4EA6-A100-BCBE8D4450AD}" type="datetimeFigureOut">
              <a:rPr lang="es-AR" smtClean="0"/>
              <a:t>19/11/2020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7025-7C5D-4013-B314-FCE43DF0979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935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DE00-9BAD-4EA6-A100-BCBE8D4450AD}" type="datetimeFigureOut">
              <a:rPr lang="es-AR" smtClean="0"/>
              <a:t>19/11/2020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7025-7C5D-4013-B314-FCE43DF0979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858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DE00-9BAD-4EA6-A100-BCBE8D4450AD}" type="datetimeFigureOut">
              <a:rPr lang="es-AR" smtClean="0"/>
              <a:t>19/11/2020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7025-7C5D-4013-B314-FCE43DF0979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191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DE00-9BAD-4EA6-A100-BCBE8D4450AD}" type="datetimeFigureOut">
              <a:rPr lang="es-AR" smtClean="0"/>
              <a:t>19/11/2020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7025-7C5D-4013-B314-FCE43DF0979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94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DE00-9BAD-4EA6-A100-BCBE8D4450AD}" type="datetimeFigureOut">
              <a:rPr lang="es-AR" smtClean="0"/>
              <a:t>19/11/2020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7025-7C5D-4013-B314-FCE43DF0979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972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DE00-9BAD-4EA6-A100-BCBE8D4450AD}" type="datetimeFigureOut">
              <a:rPr lang="es-AR" smtClean="0"/>
              <a:t>19/11/2020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7025-7C5D-4013-B314-FCE43DF0979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885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DE00-9BAD-4EA6-A100-BCBE8D4450AD}" type="datetimeFigureOut">
              <a:rPr lang="es-AR" smtClean="0"/>
              <a:t>19/11/2020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7025-7C5D-4013-B314-FCE43DF0979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505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DE00-9BAD-4EA6-A100-BCBE8D4450AD}" type="datetimeFigureOut">
              <a:rPr lang="es-AR" smtClean="0"/>
              <a:t>19/11/2020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7025-7C5D-4013-B314-FCE43DF0979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17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DE00-9BAD-4EA6-A100-BCBE8D4450AD}" type="datetimeFigureOut">
              <a:rPr lang="es-AR" smtClean="0"/>
              <a:t>19/11/2020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7025-7C5D-4013-B314-FCE43DF0979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98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DE00-9BAD-4EA6-A100-BCBE8D4450AD}" type="datetimeFigureOut">
              <a:rPr lang="es-AR" smtClean="0"/>
              <a:t>19/11/2020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F7025-7C5D-4013-B314-FCE43DF0979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635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7105" y="696037"/>
            <a:ext cx="2183642" cy="1119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extBox 4"/>
          <p:cNvSpPr txBox="1"/>
          <p:nvPr/>
        </p:nvSpPr>
        <p:spPr>
          <a:xfrm>
            <a:off x="1337481" y="873457"/>
            <a:ext cx="277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respi</a:t>
            </a:r>
            <a:endParaRPr lang="es-AR" dirty="0"/>
          </a:p>
        </p:txBody>
      </p:sp>
      <p:sp>
        <p:nvSpPr>
          <p:cNvPr id="6" name="Rectangle 5"/>
          <p:cNvSpPr/>
          <p:nvPr/>
        </p:nvSpPr>
        <p:spPr>
          <a:xfrm>
            <a:off x="1025857" y="5038299"/>
            <a:ext cx="2183642" cy="1119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1476233" y="5215719"/>
            <a:ext cx="2770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TFT</a:t>
            </a:r>
          </a:p>
          <a:p>
            <a:r>
              <a:rPr lang="es-ES" dirty="0" err="1" smtClean="0"/>
              <a:t>Menu</a:t>
            </a:r>
            <a:endParaRPr lang="es-AR" dirty="0"/>
          </a:p>
        </p:txBody>
      </p:sp>
      <p:sp>
        <p:nvSpPr>
          <p:cNvPr id="8" name="Rectangle 7"/>
          <p:cNvSpPr/>
          <p:nvPr/>
        </p:nvSpPr>
        <p:spPr>
          <a:xfrm>
            <a:off x="4808561" y="5025493"/>
            <a:ext cx="2183642" cy="1119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5258937" y="5202913"/>
            <a:ext cx="277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respi</a:t>
            </a:r>
            <a:endParaRPr lang="es-AR" dirty="0"/>
          </a:p>
        </p:txBody>
      </p:sp>
      <p:sp>
        <p:nvSpPr>
          <p:cNvPr id="10" name="Rectangle 9"/>
          <p:cNvSpPr/>
          <p:nvPr/>
        </p:nvSpPr>
        <p:spPr>
          <a:xfrm>
            <a:off x="975815" y="2692863"/>
            <a:ext cx="2183642" cy="1119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1476232" y="2862574"/>
            <a:ext cx="2770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TFT</a:t>
            </a:r>
          </a:p>
          <a:p>
            <a:r>
              <a:rPr lang="es-ES" dirty="0" err="1" smtClean="0"/>
              <a:t>Menu</a:t>
            </a:r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4758519" y="2680057"/>
            <a:ext cx="2183642" cy="1119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TextBox 12"/>
          <p:cNvSpPr txBox="1"/>
          <p:nvPr/>
        </p:nvSpPr>
        <p:spPr>
          <a:xfrm>
            <a:off x="5208895" y="2857477"/>
            <a:ext cx="277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respi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88153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 de Windows</dc:creator>
  <cp:lastModifiedBy>Usuario de Windows</cp:lastModifiedBy>
  <cp:revision>2</cp:revision>
  <dcterms:created xsi:type="dcterms:W3CDTF">2020-11-19T11:09:12Z</dcterms:created>
  <dcterms:modified xsi:type="dcterms:W3CDTF">2020-11-19T16:34:21Z</dcterms:modified>
</cp:coreProperties>
</file>