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-109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6653-C814-41B3-BDA4-630C15E0CFE8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C003-CF37-4C33-AC38-34140A71B3D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9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C003-CF37-4C33-AC38-34140A71B3D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08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648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90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29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4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30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81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487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327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37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F9EC-29F9-48C5-B2D0-89C24DCD78B2}" type="datetimeFigureOut">
              <a:rPr lang="es-AR" smtClean="0"/>
              <a:t>16/11/2020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C4A6-83E2-4413-8DBF-01B38EEEE7D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7" y="2255010"/>
            <a:ext cx="5161477" cy="255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06" y="2255010"/>
            <a:ext cx="5161477" cy="2550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500" y="508000"/>
            <a:ext cx="5473700" cy="5664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505227" y="685800"/>
            <a:ext cx="45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Placa respirar (</a:t>
            </a:r>
            <a:r>
              <a:rPr lang="es-AR" dirty="0" err="1" smtClean="0"/>
              <a:t>Menu</a:t>
            </a:r>
            <a:r>
              <a:rPr lang="es-AR" dirty="0" smtClean="0"/>
              <a:t> + </a:t>
            </a:r>
            <a:r>
              <a:rPr lang="es-AR" dirty="0" err="1" smtClean="0"/>
              <a:t>Display</a:t>
            </a:r>
            <a:r>
              <a:rPr lang="es-AR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4506" y="636032"/>
            <a:ext cx="45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Nuevo </a:t>
            </a:r>
            <a:r>
              <a:rPr lang="es-AR" dirty="0" err="1" smtClean="0"/>
              <a:t>Arduino</a:t>
            </a:r>
            <a:r>
              <a:rPr lang="es-AR" dirty="0" smtClean="0"/>
              <a:t> (</a:t>
            </a:r>
            <a:r>
              <a:rPr lang="es-AR" dirty="0" err="1" smtClean="0"/>
              <a:t>Respi</a:t>
            </a:r>
            <a:r>
              <a:rPr lang="es-A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0700" y="0"/>
            <a:ext cx="425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OPCION 3</a:t>
            </a:r>
            <a:endParaRPr lang="es-AR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619626" y="1885950"/>
            <a:ext cx="6639" cy="5524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91726" y="1885950"/>
            <a:ext cx="2884" cy="5524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505325" y="1718951"/>
            <a:ext cx="5610225" cy="719449"/>
            <a:chOff x="4505325" y="1718951"/>
            <a:chExt cx="5610225" cy="719449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10106025" y="1728476"/>
              <a:ext cx="9525" cy="70992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05325" y="1718951"/>
              <a:ext cx="9525" cy="70992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14850" y="1728476"/>
              <a:ext cx="559117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4619626" y="1885950"/>
            <a:ext cx="5372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05125" y="2428875"/>
            <a:ext cx="4191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TextBox 24"/>
          <p:cNvSpPr txBox="1"/>
          <p:nvPr/>
        </p:nvSpPr>
        <p:spPr>
          <a:xfrm>
            <a:off x="1933999" y="1857660"/>
            <a:ext cx="45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Desconectar Pines 5 a 7</a:t>
            </a:r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7944252" y="1096196"/>
            <a:ext cx="452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Conectar Pines 6 (PUL) y 7 (DIR) a driver</a:t>
            </a:r>
          </a:p>
          <a:p>
            <a:r>
              <a:rPr lang="es-AR" dirty="0" smtClean="0"/>
              <a:t>Pin 5 va a fin de carrera </a:t>
            </a:r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8429625" y="2400300"/>
            <a:ext cx="4191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257550" y="4953000"/>
            <a:ext cx="5495925" cy="4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763001" y="4605026"/>
            <a:ext cx="0" cy="3479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257551" y="4614551"/>
            <a:ext cx="4668" cy="34797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34350" y="4495800"/>
            <a:ext cx="304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extBox 36"/>
          <p:cNvSpPr txBox="1"/>
          <p:nvPr/>
        </p:nvSpPr>
        <p:spPr>
          <a:xfrm>
            <a:off x="7944251" y="4994488"/>
            <a:ext cx="45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Conectar +5 y GND a pines de la placa</a:t>
            </a:r>
            <a:endParaRPr lang="es-AR" dirty="0"/>
          </a:p>
        </p:txBody>
      </p:sp>
      <p:sp>
        <p:nvSpPr>
          <p:cNvPr id="38" name="Rectangle 37"/>
          <p:cNvSpPr/>
          <p:nvPr/>
        </p:nvSpPr>
        <p:spPr>
          <a:xfrm>
            <a:off x="10172700" y="2343150"/>
            <a:ext cx="276225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" name="Group 40"/>
          <p:cNvGrpSpPr/>
          <p:nvPr/>
        </p:nvGrpSpPr>
        <p:grpSpPr>
          <a:xfrm flipV="1">
            <a:off x="4695825" y="2530116"/>
            <a:ext cx="5519937" cy="327549"/>
            <a:chOff x="4505325" y="1718951"/>
            <a:chExt cx="5519937" cy="74932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10015737" y="1758352"/>
              <a:ext cx="9525" cy="70992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505325" y="1718951"/>
              <a:ext cx="9525" cy="70992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14850" y="1728477"/>
              <a:ext cx="5505450" cy="1990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V="1">
            <a:off x="4829175" y="2653941"/>
            <a:ext cx="5519937" cy="327549"/>
            <a:chOff x="4505325" y="1718951"/>
            <a:chExt cx="5519937" cy="749324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10015737" y="1758352"/>
              <a:ext cx="9525" cy="70992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4505325" y="1718951"/>
              <a:ext cx="9525" cy="70992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14850" y="1728477"/>
              <a:ext cx="5505450" cy="1990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28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7</cp:revision>
  <dcterms:created xsi:type="dcterms:W3CDTF">2020-11-16T12:43:29Z</dcterms:created>
  <dcterms:modified xsi:type="dcterms:W3CDTF">2020-11-16T12:59:57Z</dcterms:modified>
</cp:coreProperties>
</file>