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07"/>
    <a:srgbClr val="292929"/>
    <a:srgbClr val="D2A000"/>
    <a:srgbClr val="2A1AF6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78" autoAdjust="0"/>
  </p:normalViewPr>
  <p:slideViewPr>
    <p:cSldViewPr snapToGrid="0">
      <p:cViewPr>
        <p:scale>
          <a:sx n="75" d="100"/>
          <a:sy n="75" d="100"/>
        </p:scale>
        <p:origin x="117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25/02/2015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85822" y="3671987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Right Triangle 97"/>
          <p:cNvSpPr/>
          <p:nvPr/>
        </p:nvSpPr>
        <p:spPr>
          <a:xfrm>
            <a:off x="1363679" y="3742931"/>
            <a:ext cx="542941" cy="578244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Triangle 23"/>
          <p:cNvSpPr/>
          <p:nvPr/>
        </p:nvSpPr>
        <p:spPr>
          <a:xfrm rot="10800000">
            <a:off x="1266749" y="3501955"/>
            <a:ext cx="877455" cy="95733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4952" y="3607955"/>
            <a:ext cx="840913" cy="88799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65225" y="3441700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ectangle 98"/>
          <p:cNvSpPr/>
          <p:nvPr/>
        </p:nvSpPr>
        <p:spPr>
          <a:xfrm rot="5400000">
            <a:off x="1876425" y="4359276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1323702"/>
            <a:ext cx="388982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5158" y="2144033"/>
            <a:ext cx="781322" cy="817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7333" y="1411693"/>
            <a:ext cx="594000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27151" y="1406524"/>
            <a:ext cx="717824" cy="428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708025" y="1877220"/>
            <a:ext cx="225426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3748" y="316138"/>
            <a:ext cx="1355052" cy="1387971"/>
            <a:chOff x="9522642" y="4343916"/>
            <a:chExt cx="879566" cy="541593"/>
          </a:xfrm>
        </p:grpSpPr>
        <p:sp>
          <p:nvSpPr>
            <p:cNvPr id="7" name="Rounded Rectangle 6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847529" y="4456327"/>
              <a:ext cx="449573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47700" y="51435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9343" y="9979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9343" y="14043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7700" y="898525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647700" y="129540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roup 8"/>
          <p:cNvGrpSpPr/>
          <p:nvPr/>
        </p:nvGrpSpPr>
        <p:grpSpPr>
          <a:xfrm>
            <a:off x="3824655" y="327862"/>
            <a:ext cx="2013438" cy="2053388"/>
            <a:chOff x="3824655" y="327862"/>
            <a:chExt cx="2013438" cy="2053388"/>
          </a:xfrm>
        </p:grpSpPr>
        <p:sp>
          <p:nvSpPr>
            <p:cNvPr id="10" name="Rounded Rectangle 9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93636" y="1292225"/>
            <a:ext cx="2070589" cy="23495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3" name="Group 92"/>
          <p:cNvGrpSpPr/>
          <p:nvPr/>
        </p:nvGrpSpPr>
        <p:grpSpPr>
          <a:xfrm>
            <a:off x="2735592" y="394520"/>
            <a:ext cx="948752" cy="1026037"/>
            <a:chOff x="6388576" y="1006597"/>
            <a:chExt cx="948752" cy="1026037"/>
          </a:xfrm>
        </p:grpSpPr>
        <p:sp>
          <p:nvSpPr>
            <p:cNvPr id="6" name="Oval 5"/>
            <p:cNvSpPr/>
            <p:nvPr/>
          </p:nvSpPr>
          <p:spPr>
            <a:xfrm>
              <a:off x="6507538" y="1158875"/>
              <a:ext cx="701401" cy="70140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721486" y="1006597"/>
              <a:ext cx="276225" cy="254840"/>
              <a:chOff x="6762757" y="1038347"/>
              <a:chExt cx="187325" cy="254840"/>
            </a:xfrm>
          </p:grpSpPr>
          <p:sp>
            <p:nvSpPr>
              <p:cNvPr id="48" name="Trapezoid 47"/>
              <p:cNvSpPr/>
              <p:nvPr/>
            </p:nvSpPr>
            <p:spPr>
              <a:xfrm>
                <a:off x="6762757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6" name="Trapezoid 75"/>
              <p:cNvSpPr/>
              <p:nvPr/>
            </p:nvSpPr>
            <p:spPr>
              <a:xfrm>
                <a:off x="6771359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10800000">
              <a:off x="6734176" y="1777794"/>
              <a:ext cx="276225" cy="254840"/>
              <a:chOff x="6762750" y="1038347"/>
              <a:chExt cx="187325" cy="254840"/>
            </a:xfrm>
          </p:grpSpPr>
          <p:sp>
            <p:nvSpPr>
              <p:cNvPr id="79" name="Trapezoid 78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3923421">
              <a:off x="7071795" y="1209676"/>
              <a:ext cx="276225" cy="254840"/>
              <a:chOff x="6762750" y="1038347"/>
              <a:chExt cx="187325" cy="254840"/>
            </a:xfrm>
          </p:grpSpPr>
          <p:sp>
            <p:nvSpPr>
              <p:cNvPr id="82" name="Trapezoid 81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6987877">
              <a:off x="7060292" y="1576689"/>
              <a:ext cx="276225" cy="254840"/>
              <a:chOff x="6762750" y="1038347"/>
              <a:chExt cx="187325" cy="254840"/>
            </a:xfrm>
          </p:grpSpPr>
          <p:sp>
            <p:nvSpPr>
              <p:cNvPr id="85" name="Trapezoid 84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6" name="Trapezoid 85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8152246">
              <a:off x="6387244" y="1168555"/>
              <a:ext cx="276225" cy="254840"/>
              <a:chOff x="6762750" y="1038347"/>
              <a:chExt cx="187325" cy="254840"/>
            </a:xfrm>
          </p:grpSpPr>
          <p:sp>
            <p:nvSpPr>
              <p:cNvPr id="88" name="Trapezoid 87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4341134">
              <a:off x="6377883" y="1583755"/>
              <a:ext cx="276225" cy="254840"/>
              <a:chOff x="6762750" y="1038347"/>
              <a:chExt cx="187325" cy="254840"/>
            </a:xfrm>
          </p:grpSpPr>
          <p:sp>
            <p:nvSpPr>
              <p:cNvPr id="91" name="Trapezoid 90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2" name="Trapezoid 91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599940" y="10304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Straight Connector 94"/>
          <p:cNvCxnSpPr>
            <a:stCxn id="94" idx="0"/>
            <a:endCxn id="94" idx="2"/>
          </p:cNvCxnSpPr>
          <p:nvPr/>
        </p:nvCxnSpPr>
        <p:spPr>
          <a:xfrm>
            <a:off x="8144886" y="10304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3"/>
            <a:endCxn id="94" idx="1"/>
          </p:cNvCxnSpPr>
          <p:nvPr/>
        </p:nvCxnSpPr>
        <p:spPr>
          <a:xfrm flipH="1">
            <a:off x="7599940" y="17465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Up Arrow 96"/>
          <p:cNvSpPr/>
          <p:nvPr/>
        </p:nvSpPr>
        <p:spPr>
          <a:xfrm>
            <a:off x="7081172" y="1076664"/>
            <a:ext cx="420416" cy="55174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Up Arrow 117"/>
          <p:cNvSpPr/>
          <p:nvPr/>
        </p:nvSpPr>
        <p:spPr>
          <a:xfrm rot="5400000">
            <a:off x="7117259" y="1933487"/>
            <a:ext cx="420416" cy="406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ounded Rectangle 40"/>
          <p:cNvSpPr/>
          <p:nvPr/>
        </p:nvSpPr>
        <p:spPr>
          <a:xfrm>
            <a:off x="984586" y="3921369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ight Triangle 3"/>
          <p:cNvSpPr/>
          <p:nvPr/>
        </p:nvSpPr>
        <p:spPr>
          <a:xfrm>
            <a:off x="1706411" y="3952186"/>
            <a:ext cx="734741" cy="78251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5" name="Group 44"/>
          <p:cNvGrpSpPr/>
          <p:nvPr/>
        </p:nvGrpSpPr>
        <p:grpSpPr>
          <a:xfrm>
            <a:off x="5864225" y="4093900"/>
            <a:ext cx="2013438" cy="2053388"/>
            <a:chOff x="3824655" y="327862"/>
            <a:chExt cx="2013438" cy="2053388"/>
          </a:xfrm>
        </p:grpSpPr>
        <p:sp>
          <p:nvSpPr>
            <p:cNvPr id="46" name="Rounded Rectangle 45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8" name="Up Arrow 57"/>
          <p:cNvSpPr/>
          <p:nvPr/>
        </p:nvSpPr>
        <p:spPr>
          <a:xfrm>
            <a:off x="8917828" y="4432358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9" name="Group 58"/>
          <p:cNvGrpSpPr/>
          <p:nvPr/>
        </p:nvGrpSpPr>
        <p:grpSpPr>
          <a:xfrm>
            <a:off x="9497686" y="4425710"/>
            <a:ext cx="570971" cy="1137867"/>
            <a:chOff x="6433078" y="2113333"/>
            <a:chExt cx="817467" cy="990085"/>
          </a:xfrm>
        </p:grpSpPr>
        <p:grpSp>
          <p:nvGrpSpPr>
            <p:cNvPr id="60" name="Group 5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013382"/>
            <a:ext cx="571500" cy="5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6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0300853" y="10119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Parallelogram 81"/>
          <p:cNvSpPr/>
          <p:nvPr/>
        </p:nvSpPr>
        <p:spPr>
          <a:xfrm rot="16200000">
            <a:off x="9721141" y="1114292"/>
            <a:ext cx="861553" cy="250540"/>
          </a:xfrm>
          <a:prstGeom prst="parallelogram">
            <a:avLst>
              <a:gd name="adj" fmla="val 11045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Parallelogram 82"/>
          <p:cNvSpPr/>
          <p:nvPr/>
        </p:nvSpPr>
        <p:spPr>
          <a:xfrm rot="10800000" flipH="1">
            <a:off x="10085225" y="849742"/>
            <a:ext cx="677516" cy="184781"/>
          </a:xfrm>
          <a:prstGeom prst="parallelogram">
            <a:avLst>
              <a:gd name="adj" fmla="val 9939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5876636" y="8087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6421582" y="8087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5" idx="1"/>
          </p:cNvCxnSpPr>
          <p:nvPr/>
        </p:nvCxnSpPr>
        <p:spPr>
          <a:xfrm flipH="1">
            <a:off x="5876636" y="15248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66052" y="117335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8" idx="0"/>
            <a:endCxn id="8" idx="2"/>
          </p:cNvCxnSpPr>
          <p:nvPr/>
        </p:nvCxnSpPr>
        <p:spPr>
          <a:xfrm>
            <a:off x="3710998" y="1173358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8" idx="1"/>
          </p:cNvCxnSpPr>
          <p:nvPr/>
        </p:nvCxnSpPr>
        <p:spPr>
          <a:xfrm flipH="1">
            <a:off x="3166052" y="1889439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87109" y="5290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88842" y="452871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81625" y="1438275"/>
            <a:ext cx="48577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349009" y="5113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07125" y="504825"/>
            <a:ext cx="803275" cy="3016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02432" y="6719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68059" y="9719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" idx="0"/>
          </p:cNvCxnSpPr>
          <p:nvPr/>
        </p:nvCxnSpPr>
        <p:spPr>
          <a:xfrm>
            <a:off x="5863360" y="5195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21481" y="6661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85544" y="8595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5" name="Straight Connector 44"/>
          <p:cNvCxnSpPr>
            <a:stCxn id="44" idx="0"/>
            <a:endCxn id="44" idx="2"/>
          </p:cNvCxnSpPr>
          <p:nvPr/>
        </p:nvCxnSpPr>
        <p:spPr>
          <a:xfrm>
            <a:off x="8430490" y="8595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3"/>
            <a:endCxn id="44" idx="1"/>
          </p:cNvCxnSpPr>
          <p:nvPr/>
        </p:nvCxnSpPr>
        <p:spPr>
          <a:xfrm flipH="1">
            <a:off x="7885544" y="15756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6017" y="5798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19975" y="5131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16800" y="1498600"/>
            <a:ext cx="46672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357917" y="5621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6900" y="558800"/>
            <a:ext cx="796925" cy="2984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11340" y="7227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76967" y="10227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4" idx="0"/>
          </p:cNvCxnSpPr>
          <p:nvPr/>
        </p:nvCxnSpPr>
        <p:spPr>
          <a:xfrm>
            <a:off x="7872268" y="5703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30389" y="7169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83613" y="1394403"/>
            <a:ext cx="275936" cy="275936"/>
          </a:xfrm>
          <a:prstGeom prst="rect">
            <a:avLst/>
          </a:prstGeom>
          <a:solidFill>
            <a:srgbClr val="01FD07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7876885" y="900257"/>
            <a:ext cx="537442" cy="651451"/>
          </a:xfrm>
          <a:prstGeom prst="rect">
            <a:avLst/>
          </a:prstGeom>
          <a:solidFill>
            <a:srgbClr val="01FD07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9" name="Straight Connector 58"/>
          <p:cNvCxnSpPr>
            <a:stCxn id="58" idx="0"/>
            <a:endCxn id="58" idx="2"/>
          </p:cNvCxnSpPr>
          <p:nvPr/>
        </p:nvCxnSpPr>
        <p:spPr>
          <a:xfrm>
            <a:off x="10845799" y="10119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58" idx="1"/>
          </p:cNvCxnSpPr>
          <p:nvPr/>
        </p:nvCxnSpPr>
        <p:spPr>
          <a:xfrm flipH="1">
            <a:off x="10300853" y="17280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811326" y="7322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813059" y="6655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799781" y="1625601"/>
            <a:ext cx="487795" cy="83069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773226" y="7145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620951" y="699406"/>
            <a:ext cx="819150" cy="29004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026649" y="8751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792276" y="11751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8" idx="0"/>
          </p:cNvCxnSpPr>
          <p:nvPr/>
        </p:nvCxnSpPr>
        <p:spPr>
          <a:xfrm>
            <a:off x="10287577" y="7227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045698" y="8693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0306050" y="1024948"/>
            <a:ext cx="523586" cy="651451"/>
          </a:xfrm>
          <a:prstGeom prst="rect">
            <a:avLst/>
          </a:prstGeom>
          <a:solidFill>
            <a:srgbClr val="01FD07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039927" y="1431636"/>
            <a:ext cx="242311" cy="27572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038772" y="857467"/>
            <a:ext cx="1155" cy="597477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056667" y="878487"/>
            <a:ext cx="253135" cy="177633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000670" y="870535"/>
            <a:ext cx="574461" cy="1003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553700" y="871538"/>
            <a:ext cx="311944" cy="130968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69</cp:revision>
  <dcterms:created xsi:type="dcterms:W3CDTF">2015-01-07T12:21:20Z</dcterms:created>
  <dcterms:modified xsi:type="dcterms:W3CDTF">2015-02-25T13:01:02Z</dcterms:modified>
</cp:coreProperties>
</file>