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000"/>
    <a:srgbClr val="5346F8"/>
    <a:srgbClr val="2A1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357" autoAdjust="0"/>
  </p:normalViewPr>
  <p:slideViewPr>
    <p:cSldViewPr snapToGrid="0">
      <p:cViewPr>
        <p:scale>
          <a:sx n="400" d="100"/>
          <a:sy n="400" d="100"/>
        </p:scale>
        <p:origin x="288" y="-2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09/01/2015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998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09/01/2015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143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09/01/2015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191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09/01/2015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313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09/01/2015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635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09/01/2015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960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09/01/2015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857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09/01/2015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710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09/01/2015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76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09/01/2015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034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09/01/2015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72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C7F11-C3C3-4E1B-A1FC-A59F8DFB27EA}" type="datetimeFigureOut">
              <a:rPr lang="es-AR" smtClean="0"/>
              <a:t>09/01/2015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786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0224" y="136696"/>
            <a:ext cx="1362075" cy="1326355"/>
            <a:chOff x="2095500" y="2352675"/>
            <a:chExt cx="1362075" cy="1326355"/>
          </a:xfrm>
        </p:grpSpPr>
        <p:sp>
          <p:nvSpPr>
            <p:cNvPr id="4" name="Isosceles Triangle 3"/>
            <p:cNvSpPr/>
            <p:nvPr/>
          </p:nvSpPr>
          <p:spPr>
            <a:xfrm>
              <a:off x="2240691" y="3113902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916194" y="2500183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2903837" y="3130377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2253049" y="2471351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ectangle 7"/>
            <p:cNvSpPr/>
            <p:nvPr/>
          </p:nvSpPr>
          <p:spPr>
            <a:xfrm rot="18947201">
              <a:off x="2719342" y="2585293"/>
              <a:ext cx="116501" cy="8953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ectangle 8"/>
            <p:cNvSpPr/>
            <p:nvPr/>
          </p:nvSpPr>
          <p:spPr>
            <a:xfrm rot="13500000">
              <a:off x="2743234" y="2595150"/>
              <a:ext cx="116671" cy="8875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95500" y="2352675"/>
              <a:ext cx="1362075" cy="1326355"/>
            </a:xfrm>
            <a:prstGeom prst="rect">
              <a:avLst/>
            </a:prstGeom>
            <a:no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90119" y="162526"/>
            <a:ext cx="1743711" cy="1229668"/>
            <a:chOff x="2290119" y="162526"/>
            <a:chExt cx="1743711" cy="1229668"/>
          </a:xfrm>
        </p:grpSpPr>
        <p:sp>
          <p:nvSpPr>
            <p:cNvPr id="2" name="Rectangle 1"/>
            <p:cNvSpPr/>
            <p:nvPr/>
          </p:nvSpPr>
          <p:spPr>
            <a:xfrm>
              <a:off x="2290119" y="996778"/>
              <a:ext cx="395416" cy="395416"/>
            </a:xfrm>
            <a:prstGeom prst="rect">
              <a:avLst/>
            </a:prstGeom>
            <a:solidFill>
              <a:srgbClr val="5346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" name="Up Arrow 2"/>
            <p:cNvSpPr/>
            <p:nvPr/>
          </p:nvSpPr>
          <p:spPr>
            <a:xfrm>
              <a:off x="2362459" y="205945"/>
              <a:ext cx="256488" cy="790833"/>
            </a:xfrm>
            <a:prstGeom prst="upArrow">
              <a:avLst>
                <a:gd name="adj1" fmla="val 50000"/>
                <a:gd name="adj2" fmla="val 131186"/>
              </a:avLst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Up Arrow 11"/>
            <p:cNvSpPr/>
            <p:nvPr/>
          </p:nvSpPr>
          <p:spPr>
            <a:xfrm rot="5400000">
              <a:off x="2945670" y="79773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49873" y="162526"/>
              <a:ext cx="138395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000" b="1" dirty="0" smtClean="0">
                  <a:latin typeface="Tw Cen MT" panose="020B0602020104020603" pitchFamily="34" charset="0"/>
                </a:rPr>
                <a:t>+Z</a:t>
              </a:r>
              <a:endParaRPr lang="es-AR" sz="5000" b="1" dirty="0">
                <a:latin typeface="Tw Cen MT" panose="020B0602020104020603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767914" y="3435178"/>
            <a:ext cx="1721708" cy="17217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4152899" y="3435178"/>
            <a:ext cx="337243" cy="335624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3022600" y="3536950"/>
            <a:ext cx="1041400" cy="73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angle 16"/>
          <p:cNvSpPr/>
          <p:nvPr/>
        </p:nvSpPr>
        <p:spPr>
          <a:xfrm>
            <a:off x="3638550" y="3606800"/>
            <a:ext cx="203200" cy="596900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35" name="Group 34"/>
          <p:cNvGrpSpPr/>
          <p:nvPr/>
        </p:nvGrpSpPr>
        <p:grpSpPr>
          <a:xfrm>
            <a:off x="4311348" y="162526"/>
            <a:ext cx="1383957" cy="1255426"/>
            <a:chOff x="4311348" y="162526"/>
            <a:chExt cx="1383957" cy="1255426"/>
          </a:xfrm>
        </p:grpSpPr>
        <p:grpSp>
          <p:nvGrpSpPr>
            <p:cNvPr id="19" name="Group 18"/>
            <p:cNvGrpSpPr/>
            <p:nvPr/>
          </p:nvGrpSpPr>
          <p:grpSpPr>
            <a:xfrm>
              <a:off x="4311348" y="162526"/>
              <a:ext cx="1383957" cy="1255426"/>
              <a:chOff x="1477896" y="136768"/>
              <a:chExt cx="1383957" cy="125542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290119" y="996778"/>
                <a:ext cx="395416" cy="395416"/>
              </a:xfrm>
              <a:prstGeom prst="rect">
                <a:avLst/>
              </a:prstGeom>
              <a:solidFill>
                <a:srgbClr val="5346F8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1" name="Up Arrow 20"/>
              <p:cNvSpPr/>
              <p:nvPr/>
            </p:nvSpPr>
            <p:spPr>
              <a:xfrm>
                <a:off x="2362459" y="205945"/>
                <a:ext cx="256488" cy="790833"/>
              </a:xfrm>
              <a:prstGeom prst="upArrow">
                <a:avLst>
                  <a:gd name="adj1" fmla="val 50000"/>
                  <a:gd name="adj2" fmla="val 131186"/>
                </a:avLst>
              </a:prstGeom>
              <a:solidFill>
                <a:srgbClr val="92D050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477896" y="136768"/>
                <a:ext cx="138395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000" b="1" dirty="0">
                    <a:latin typeface="Tw Cen MT" panose="020B0602020104020603" pitchFamily="34" charset="0"/>
                  </a:rPr>
                  <a:t>-</a:t>
                </a:r>
                <a:r>
                  <a:rPr lang="es-ES" sz="5000" b="1" dirty="0" smtClean="0">
                    <a:latin typeface="Tw Cen MT" panose="020B0602020104020603" pitchFamily="34" charset="0"/>
                  </a:rPr>
                  <a:t>Z</a:t>
                </a:r>
                <a:endParaRPr lang="es-AR" sz="5000" b="1" dirty="0"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25" name="Up Arrow 24"/>
            <p:cNvSpPr/>
            <p:nvPr/>
          </p:nvSpPr>
          <p:spPr>
            <a:xfrm rot="16200000">
              <a:off x="4583970" y="84345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413057" y="194015"/>
            <a:ext cx="1743711" cy="1229668"/>
            <a:chOff x="2290119" y="162526"/>
            <a:chExt cx="1743711" cy="1229668"/>
          </a:xfrm>
        </p:grpSpPr>
        <p:sp>
          <p:nvSpPr>
            <p:cNvPr id="27" name="Rectangle 26"/>
            <p:cNvSpPr/>
            <p:nvPr/>
          </p:nvSpPr>
          <p:spPr>
            <a:xfrm>
              <a:off x="2290119" y="996778"/>
              <a:ext cx="395416" cy="39541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8" name="Up Arrow 27"/>
            <p:cNvSpPr/>
            <p:nvPr/>
          </p:nvSpPr>
          <p:spPr>
            <a:xfrm>
              <a:off x="2362459" y="205945"/>
              <a:ext cx="256488" cy="790833"/>
            </a:xfrm>
            <a:prstGeom prst="upArrow">
              <a:avLst>
                <a:gd name="adj1" fmla="val 50000"/>
                <a:gd name="adj2" fmla="val 131186"/>
              </a:avLst>
            </a:prstGeom>
            <a:solidFill>
              <a:srgbClr val="5346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9" name="Up Arrow 28"/>
            <p:cNvSpPr/>
            <p:nvPr/>
          </p:nvSpPr>
          <p:spPr>
            <a:xfrm rot="5400000">
              <a:off x="2945670" y="79773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49873" y="162526"/>
              <a:ext cx="138395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000" b="1" dirty="0" smtClean="0">
                  <a:latin typeface="Tw Cen MT" panose="020B0602020104020603" pitchFamily="34" charset="0"/>
                </a:rPr>
                <a:t>-</a:t>
              </a:r>
              <a:r>
                <a:rPr lang="es-ES" sz="5000" b="1" dirty="0">
                  <a:latin typeface="Tw Cen MT" panose="020B0602020104020603" pitchFamily="34" charset="0"/>
                </a:rPr>
                <a:t>Y</a:t>
              </a:r>
              <a:endParaRPr lang="es-AR" sz="5000" b="1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836407" y="172160"/>
            <a:ext cx="1383957" cy="1255426"/>
            <a:chOff x="4197048" y="162526"/>
            <a:chExt cx="1383957" cy="1255426"/>
          </a:xfrm>
        </p:grpSpPr>
        <p:grpSp>
          <p:nvGrpSpPr>
            <p:cNvPr id="41" name="Group 40"/>
            <p:cNvGrpSpPr/>
            <p:nvPr/>
          </p:nvGrpSpPr>
          <p:grpSpPr>
            <a:xfrm>
              <a:off x="4197048" y="162526"/>
              <a:ext cx="1383957" cy="1255426"/>
              <a:chOff x="1363596" y="136768"/>
              <a:chExt cx="1383957" cy="125542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290119" y="996778"/>
                <a:ext cx="395416" cy="395416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4" name="Up Arrow 43"/>
              <p:cNvSpPr/>
              <p:nvPr/>
            </p:nvSpPr>
            <p:spPr>
              <a:xfrm>
                <a:off x="2362459" y="205945"/>
                <a:ext cx="256488" cy="790833"/>
              </a:xfrm>
              <a:prstGeom prst="upArrow">
                <a:avLst>
                  <a:gd name="adj1" fmla="val 50000"/>
                  <a:gd name="adj2" fmla="val 131186"/>
                </a:avLst>
              </a:prstGeom>
              <a:solidFill>
                <a:srgbClr val="5346F8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363596" y="136768"/>
                <a:ext cx="138395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000" b="1" dirty="0" smtClean="0">
                    <a:latin typeface="Tw Cen MT" panose="020B0602020104020603" pitchFamily="34" charset="0"/>
                  </a:rPr>
                  <a:t>+Y</a:t>
                </a:r>
                <a:endParaRPr lang="es-AR" sz="5000" b="1" dirty="0"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42" name="Up Arrow 41"/>
            <p:cNvSpPr/>
            <p:nvPr/>
          </p:nvSpPr>
          <p:spPr>
            <a:xfrm rot="16200000">
              <a:off x="4583970" y="84345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817749" y="188284"/>
            <a:ext cx="1677036" cy="1229668"/>
            <a:chOff x="2290119" y="162526"/>
            <a:chExt cx="1677036" cy="1229668"/>
          </a:xfrm>
        </p:grpSpPr>
        <p:sp>
          <p:nvSpPr>
            <p:cNvPr id="47" name="Rectangle 46"/>
            <p:cNvSpPr/>
            <p:nvPr/>
          </p:nvSpPr>
          <p:spPr>
            <a:xfrm>
              <a:off x="2290119" y="996778"/>
              <a:ext cx="395416" cy="395416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8" name="Up Arrow 47"/>
            <p:cNvSpPr/>
            <p:nvPr/>
          </p:nvSpPr>
          <p:spPr>
            <a:xfrm>
              <a:off x="2362459" y="205945"/>
              <a:ext cx="256488" cy="790833"/>
            </a:xfrm>
            <a:prstGeom prst="upArrow">
              <a:avLst>
                <a:gd name="adj1" fmla="val 50000"/>
                <a:gd name="adj2" fmla="val 131186"/>
              </a:avLst>
            </a:prstGeom>
            <a:solidFill>
              <a:srgbClr val="5346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9" name="Up Arrow 48"/>
            <p:cNvSpPr/>
            <p:nvPr/>
          </p:nvSpPr>
          <p:spPr>
            <a:xfrm rot="5400000">
              <a:off x="2945670" y="79773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83198" y="162526"/>
              <a:ext cx="138395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000" b="1" dirty="0" smtClean="0">
                  <a:latin typeface="Tw Cen MT" panose="020B0602020104020603" pitchFamily="34" charset="0"/>
                </a:rPr>
                <a:t>+X</a:t>
              </a:r>
              <a:endParaRPr lang="es-AR" sz="5000" b="1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357065" y="169261"/>
            <a:ext cx="1383957" cy="1255426"/>
            <a:chOff x="4301823" y="162526"/>
            <a:chExt cx="1383957" cy="1255426"/>
          </a:xfrm>
        </p:grpSpPr>
        <p:grpSp>
          <p:nvGrpSpPr>
            <p:cNvPr id="52" name="Group 51"/>
            <p:cNvGrpSpPr/>
            <p:nvPr/>
          </p:nvGrpSpPr>
          <p:grpSpPr>
            <a:xfrm>
              <a:off x="4301823" y="162526"/>
              <a:ext cx="1383957" cy="1255426"/>
              <a:chOff x="1468371" y="136768"/>
              <a:chExt cx="1383957" cy="1255426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290119" y="996778"/>
                <a:ext cx="395416" cy="395416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55" name="Up Arrow 54"/>
              <p:cNvSpPr/>
              <p:nvPr/>
            </p:nvSpPr>
            <p:spPr>
              <a:xfrm>
                <a:off x="2362459" y="205945"/>
                <a:ext cx="256488" cy="790833"/>
              </a:xfrm>
              <a:prstGeom prst="upArrow">
                <a:avLst>
                  <a:gd name="adj1" fmla="val 50000"/>
                  <a:gd name="adj2" fmla="val 131186"/>
                </a:avLst>
              </a:prstGeom>
              <a:solidFill>
                <a:srgbClr val="5346F8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468371" y="136768"/>
                <a:ext cx="138395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000" b="1" dirty="0" smtClean="0">
                    <a:latin typeface="Tw Cen MT" panose="020B0602020104020603" pitchFamily="34" charset="0"/>
                  </a:rPr>
                  <a:t>-X</a:t>
                </a:r>
                <a:endParaRPr lang="es-AR" sz="5000" b="1" dirty="0"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53" name="Up Arrow 52"/>
            <p:cNvSpPr/>
            <p:nvPr/>
          </p:nvSpPr>
          <p:spPr>
            <a:xfrm rot="16200000">
              <a:off x="4583970" y="84345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6453051" y="3866606"/>
            <a:ext cx="1732099" cy="2013494"/>
          </a:xfrm>
          <a:prstGeom prst="rect">
            <a:avLst/>
          </a:prstGeom>
          <a:solidFill>
            <a:schemeClr val="bg1"/>
          </a:solidFill>
          <a:ln w="101600"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Trapezoid 36"/>
          <p:cNvSpPr/>
          <p:nvPr/>
        </p:nvSpPr>
        <p:spPr>
          <a:xfrm rot="10800000">
            <a:off x="7302499" y="3802117"/>
            <a:ext cx="1847487" cy="458732"/>
          </a:xfrm>
          <a:prstGeom prst="trapezoid">
            <a:avLst>
              <a:gd name="adj" fmla="val 637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9" name="Straight Connector 38"/>
          <p:cNvCxnSpPr/>
          <p:nvPr/>
        </p:nvCxnSpPr>
        <p:spPr>
          <a:xfrm>
            <a:off x="7289800" y="3873500"/>
            <a:ext cx="279400" cy="40771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543800" y="4269785"/>
            <a:ext cx="692150" cy="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arallelogram 66"/>
          <p:cNvSpPr/>
          <p:nvPr/>
        </p:nvSpPr>
        <p:spPr>
          <a:xfrm>
            <a:off x="6453052" y="4699000"/>
            <a:ext cx="2043248" cy="1206500"/>
          </a:xfrm>
          <a:prstGeom prst="parallelogram">
            <a:avLst>
              <a:gd name="adj" fmla="val 24292"/>
            </a:avLst>
          </a:prstGeom>
          <a:solidFill>
            <a:srgbClr val="D2A000"/>
          </a:solidFill>
          <a:ln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79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7018" y="1323702"/>
            <a:ext cx="461554" cy="7315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angle 4"/>
          <p:cNvSpPr/>
          <p:nvPr/>
        </p:nvSpPr>
        <p:spPr>
          <a:xfrm rot="5400000">
            <a:off x="640078" y="2042161"/>
            <a:ext cx="888275" cy="9144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angle 5"/>
          <p:cNvSpPr/>
          <p:nvPr/>
        </p:nvSpPr>
        <p:spPr>
          <a:xfrm rot="10800000">
            <a:off x="1680755" y="1323704"/>
            <a:ext cx="500740" cy="16197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016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angle 6"/>
          <p:cNvSpPr/>
          <p:nvPr/>
        </p:nvSpPr>
        <p:spPr>
          <a:xfrm rot="16200000">
            <a:off x="1158241" y="1410785"/>
            <a:ext cx="592183" cy="4180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016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angle 7"/>
          <p:cNvSpPr/>
          <p:nvPr/>
        </p:nvSpPr>
        <p:spPr>
          <a:xfrm>
            <a:off x="1349830" y="1381125"/>
            <a:ext cx="679269" cy="4786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angle 8"/>
          <p:cNvSpPr/>
          <p:nvPr/>
        </p:nvSpPr>
        <p:spPr>
          <a:xfrm>
            <a:off x="683762" y="1835945"/>
            <a:ext cx="34732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092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</dc:creator>
  <cp:lastModifiedBy>Gustavo</cp:lastModifiedBy>
  <cp:revision>24</cp:revision>
  <dcterms:created xsi:type="dcterms:W3CDTF">2015-01-07T12:21:20Z</dcterms:created>
  <dcterms:modified xsi:type="dcterms:W3CDTF">2015-01-09T17:21:26Z</dcterms:modified>
</cp:coreProperties>
</file>