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D2A000"/>
    <a:srgbClr val="2A1AF6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300" d="100"/>
          <a:sy n="300" d="100"/>
        </p:scale>
        <p:origin x="216" y="-6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85822" y="3671987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ight Triangle 97"/>
          <p:cNvSpPr/>
          <p:nvPr/>
        </p:nvSpPr>
        <p:spPr>
          <a:xfrm>
            <a:off x="1363679" y="3742931"/>
            <a:ext cx="542941" cy="578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Triangle 23"/>
          <p:cNvSpPr/>
          <p:nvPr/>
        </p:nvSpPr>
        <p:spPr>
          <a:xfrm rot="10800000">
            <a:off x="1266749" y="3501955"/>
            <a:ext cx="877455" cy="9573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4952" y="3607955"/>
            <a:ext cx="840913" cy="88799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5225" y="3441700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angle 98"/>
          <p:cNvSpPr/>
          <p:nvPr/>
        </p:nvSpPr>
        <p:spPr>
          <a:xfrm rot="5400000">
            <a:off x="1876425" y="4359276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ounded Rectangle 9"/>
          <p:cNvSpPr/>
          <p:nvPr/>
        </p:nvSpPr>
        <p:spPr>
          <a:xfrm>
            <a:off x="3851031" y="327862"/>
            <a:ext cx="1978269" cy="115486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/>
          <p:cNvSpPr/>
          <p:nvPr/>
        </p:nvSpPr>
        <p:spPr>
          <a:xfrm>
            <a:off x="3824655" y="1797294"/>
            <a:ext cx="2013438" cy="583956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018085" y="1965814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24943" y="2068139"/>
            <a:ext cx="692608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85786" y="1479550"/>
            <a:ext cx="667239" cy="33020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17"/>
          <p:cNvSpPr/>
          <p:nvPr/>
        </p:nvSpPr>
        <p:spPr>
          <a:xfrm>
            <a:off x="3793636" y="1292225"/>
            <a:ext cx="2070589" cy="23495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3" name="Group 92"/>
          <p:cNvGrpSpPr/>
          <p:nvPr/>
        </p:nvGrpSpPr>
        <p:grpSpPr>
          <a:xfrm>
            <a:off x="2735592" y="394520"/>
            <a:ext cx="948752" cy="1026037"/>
            <a:chOff x="6388576" y="1006597"/>
            <a:chExt cx="948752" cy="1026037"/>
          </a:xfrm>
        </p:grpSpPr>
        <p:sp>
          <p:nvSpPr>
            <p:cNvPr id="6" name="Oval 5"/>
            <p:cNvSpPr/>
            <p:nvPr/>
          </p:nvSpPr>
          <p:spPr>
            <a:xfrm>
              <a:off x="6507538" y="1158875"/>
              <a:ext cx="701401" cy="70140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21486" y="1006597"/>
              <a:ext cx="276225" cy="254840"/>
              <a:chOff x="6762757" y="1038347"/>
              <a:chExt cx="187325" cy="254840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6762757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6771359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0800000">
              <a:off x="6734176" y="1777794"/>
              <a:ext cx="276225" cy="254840"/>
              <a:chOff x="6762750" y="1038347"/>
              <a:chExt cx="187325" cy="254840"/>
            </a:xfrm>
          </p:grpSpPr>
          <p:sp>
            <p:nvSpPr>
              <p:cNvPr id="79" name="Trapezoid 78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3923421">
              <a:off x="7071795" y="1209676"/>
              <a:ext cx="276225" cy="254840"/>
              <a:chOff x="6762750" y="1038347"/>
              <a:chExt cx="187325" cy="254840"/>
            </a:xfrm>
          </p:grpSpPr>
          <p:sp>
            <p:nvSpPr>
              <p:cNvPr id="82" name="Trapezoid 81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6987877">
              <a:off x="7060292" y="1576689"/>
              <a:ext cx="276225" cy="254840"/>
              <a:chOff x="6762750" y="1038347"/>
              <a:chExt cx="187325" cy="254840"/>
            </a:xfrm>
          </p:grpSpPr>
          <p:sp>
            <p:nvSpPr>
              <p:cNvPr id="85" name="Trapezoid 84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152246">
              <a:off x="6387244" y="1168555"/>
              <a:ext cx="276225" cy="254840"/>
              <a:chOff x="6762750" y="1038347"/>
              <a:chExt cx="187325" cy="254840"/>
            </a:xfrm>
          </p:grpSpPr>
          <p:sp>
            <p:nvSpPr>
              <p:cNvPr id="88" name="Trapezoid 87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4341134">
              <a:off x="6377883" y="1583755"/>
              <a:ext cx="276225" cy="254840"/>
              <a:chOff x="6762750" y="1038347"/>
              <a:chExt cx="187325" cy="254840"/>
            </a:xfrm>
          </p:grpSpPr>
          <p:sp>
            <p:nvSpPr>
              <p:cNvPr id="91" name="Trapezoid 90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2" name="Trapezoid 91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599940" y="10304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Straight Connector 94"/>
          <p:cNvCxnSpPr>
            <a:stCxn id="94" idx="0"/>
            <a:endCxn id="94" idx="2"/>
          </p:cNvCxnSpPr>
          <p:nvPr/>
        </p:nvCxnSpPr>
        <p:spPr>
          <a:xfrm>
            <a:off x="8144886" y="10304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4" idx="1"/>
          </p:cNvCxnSpPr>
          <p:nvPr/>
        </p:nvCxnSpPr>
        <p:spPr>
          <a:xfrm flipH="1">
            <a:off x="7599940" y="17465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Up Arrow 96"/>
          <p:cNvSpPr/>
          <p:nvPr/>
        </p:nvSpPr>
        <p:spPr>
          <a:xfrm>
            <a:off x="7081172" y="1076664"/>
            <a:ext cx="420416" cy="55174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Up Arrow 117"/>
          <p:cNvSpPr/>
          <p:nvPr/>
        </p:nvSpPr>
        <p:spPr>
          <a:xfrm rot="5400000">
            <a:off x="7117259" y="1933487"/>
            <a:ext cx="420416" cy="406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ounded Rectangle 40"/>
          <p:cNvSpPr/>
          <p:nvPr/>
        </p:nvSpPr>
        <p:spPr>
          <a:xfrm>
            <a:off x="984586" y="3921369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ight Triangle 3"/>
          <p:cNvSpPr/>
          <p:nvPr/>
        </p:nvSpPr>
        <p:spPr>
          <a:xfrm>
            <a:off x="1706411" y="3952186"/>
            <a:ext cx="734741" cy="78251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59</cp:revision>
  <dcterms:created xsi:type="dcterms:W3CDTF">2015-01-07T12:21:20Z</dcterms:created>
  <dcterms:modified xsi:type="dcterms:W3CDTF">2015-02-20T12:57:19Z</dcterms:modified>
</cp:coreProperties>
</file>