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F6"/>
    <a:srgbClr val="D2A000"/>
    <a:srgbClr val="534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57" autoAdjust="0"/>
  </p:normalViewPr>
  <p:slideViewPr>
    <p:cSldViewPr snapToGrid="0">
      <p:cViewPr>
        <p:scale>
          <a:sx n="400" d="100"/>
          <a:sy n="400" d="100"/>
        </p:scale>
        <p:origin x="-13038" y="-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30/01/2015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998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30/01/2015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143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30/01/2015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91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30/01/2015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313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30/01/2015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3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30/01/2015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960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30/01/2015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57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30/01/2015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10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30/01/2015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30/01/2015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034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30/01/2015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2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7F11-C3C3-4E1B-A1FC-A59F8DFB27EA}" type="datetimeFigureOut">
              <a:rPr lang="es-AR" smtClean="0"/>
              <a:t>30/01/2015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78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0224" y="136696"/>
            <a:ext cx="1362075" cy="1326355"/>
            <a:chOff x="2095500" y="2352675"/>
            <a:chExt cx="1362075" cy="1326355"/>
          </a:xfrm>
        </p:grpSpPr>
        <p:sp>
          <p:nvSpPr>
            <p:cNvPr id="4" name="Isosceles Triangle 3"/>
            <p:cNvSpPr/>
            <p:nvPr/>
          </p:nvSpPr>
          <p:spPr>
            <a:xfrm>
              <a:off x="2240691" y="3113902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916194" y="2500183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2903837" y="3130377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2253049" y="2471351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 rot="18947201">
              <a:off x="2719342" y="2585293"/>
              <a:ext cx="116501" cy="895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 rot="13500000">
              <a:off x="2743234" y="2595150"/>
              <a:ext cx="116671" cy="887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95500" y="2352675"/>
              <a:ext cx="1362075" cy="1326355"/>
            </a:xfrm>
            <a:prstGeom prst="rect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90119" y="162526"/>
            <a:ext cx="1743711" cy="1229668"/>
            <a:chOff x="2290119" y="162526"/>
            <a:chExt cx="1743711" cy="1229668"/>
          </a:xfrm>
        </p:grpSpPr>
        <p:sp>
          <p:nvSpPr>
            <p:cNvPr id="2" name="Rectangle 1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Up Arrow 2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Up Arrow 11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+Z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767914" y="3435178"/>
            <a:ext cx="1721708" cy="17217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4152899" y="3435178"/>
            <a:ext cx="337243" cy="33562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3022600" y="3536950"/>
            <a:ext cx="1041400" cy="73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angle 16"/>
          <p:cNvSpPr/>
          <p:nvPr/>
        </p:nvSpPr>
        <p:spPr>
          <a:xfrm>
            <a:off x="3638550" y="3606800"/>
            <a:ext cx="203200" cy="596900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5" name="Group 34"/>
          <p:cNvGrpSpPr/>
          <p:nvPr/>
        </p:nvGrpSpPr>
        <p:grpSpPr>
          <a:xfrm>
            <a:off x="4311348" y="162526"/>
            <a:ext cx="1383957" cy="1255426"/>
            <a:chOff x="4311348" y="162526"/>
            <a:chExt cx="1383957" cy="1255426"/>
          </a:xfrm>
        </p:grpSpPr>
        <p:grpSp>
          <p:nvGrpSpPr>
            <p:cNvPr id="19" name="Group 18"/>
            <p:cNvGrpSpPr/>
            <p:nvPr/>
          </p:nvGrpSpPr>
          <p:grpSpPr>
            <a:xfrm>
              <a:off x="4311348" y="162526"/>
              <a:ext cx="1383957" cy="1255426"/>
              <a:chOff x="1477896" y="136768"/>
              <a:chExt cx="1383957" cy="125542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Up Arrow 20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4778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>
                    <a:latin typeface="Tw Cen MT" panose="020B0602020104020603" pitchFamily="34" charset="0"/>
                  </a:rPr>
                  <a:t>-</a:t>
                </a:r>
                <a:r>
                  <a:rPr lang="es-ES" sz="5000" b="1" dirty="0" smtClean="0">
                    <a:latin typeface="Tw Cen MT" panose="020B0602020104020603" pitchFamily="34" charset="0"/>
                  </a:rPr>
                  <a:t>Z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25" name="Up Arrow 24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13057" y="194015"/>
            <a:ext cx="1743711" cy="1229668"/>
            <a:chOff x="2290119" y="162526"/>
            <a:chExt cx="1743711" cy="1229668"/>
          </a:xfrm>
        </p:grpSpPr>
        <p:sp>
          <p:nvSpPr>
            <p:cNvPr id="27" name="Rectangle 2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Up Arrow 2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Up Arrow 2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-</a:t>
              </a:r>
              <a:r>
                <a:rPr lang="es-ES" sz="5000" b="1" dirty="0">
                  <a:latin typeface="Tw Cen MT" panose="020B0602020104020603" pitchFamily="34" charset="0"/>
                </a:rPr>
                <a:t>Y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36407" y="172160"/>
            <a:ext cx="1383957" cy="1255426"/>
            <a:chOff x="4197048" y="162526"/>
            <a:chExt cx="1383957" cy="1255426"/>
          </a:xfrm>
        </p:grpSpPr>
        <p:grpSp>
          <p:nvGrpSpPr>
            <p:cNvPr id="41" name="Group 40"/>
            <p:cNvGrpSpPr/>
            <p:nvPr/>
          </p:nvGrpSpPr>
          <p:grpSpPr>
            <a:xfrm>
              <a:off x="4197048" y="162526"/>
              <a:ext cx="1383957" cy="1255426"/>
              <a:chOff x="1363596" y="136768"/>
              <a:chExt cx="1383957" cy="125542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4" name="Up Arrow 43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635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+Y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42" name="Up Arrow 41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817749" y="188284"/>
            <a:ext cx="1677036" cy="1229668"/>
            <a:chOff x="2290119" y="162526"/>
            <a:chExt cx="1677036" cy="1229668"/>
          </a:xfrm>
        </p:grpSpPr>
        <p:sp>
          <p:nvSpPr>
            <p:cNvPr id="47" name="Rectangle 4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Up Arrow 4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Up Arrow 4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83198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+X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357065" y="169261"/>
            <a:ext cx="1383957" cy="1255426"/>
            <a:chOff x="4301823" y="162526"/>
            <a:chExt cx="1383957" cy="1255426"/>
          </a:xfrm>
        </p:grpSpPr>
        <p:grpSp>
          <p:nvGrpSpPr>
            <p:cNvPr id="52" name="Group 51"/>
            <p:cNvGrpSpPr/>
            <p:nvPr/>
          </p:nvGrpSpPr>
          <p:grpSpPr>
            <a:xfrm>
              <a:off x="4301823" y="162526"/>
              <a:ext cx="1383957" cy="1255426"/>
              <a:chOff x="1468371" y="136768"/>
              <a:chExt cx="1383957" cy="1255426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5" name="Up Arrow 54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8371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-X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53" name="Up Arrow 52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6453051" y="38666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Trapezoid 36"/>
          <p:cNvSpPr/>
          <p:nvPr/>
        </p:nvSpPr>
        <p:spPr>
          <a:xfrm rot="10800000">
            <a:off x="7302499" y="38021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9" name="Straight Connector 38"/>
          <p:cNvCxnSpPr/>
          <p:nvPr/>
        </p:nvCxnSpPr>
        <p:spPr>
          <a:xfrm>
            <a:off x="7289800" y="38735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543800" y="42697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rallelogram 66"/>
          <p:cNvSpPr/>
          <p:nvPr/>
        </p:nvSpPr>
        <p:spPr>
          <a:xfrm>
            <a:off x="6453052" y="4699000"/>
            <a:ext cx="2043248" cy="1206500"/>
          </a:xfrm>
          <a:prstGeom prst="parallelogram">
            <a:avLst>
              <a:gd name="adj" fmla="val 24292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ectangle 56"/>
          <p:cNvSpPr/>
          <p:nvPr/>
        </p:nvSpPr>
        <p:spPr>
          <a:xfrm>
            <a:off x="9345748" y="38412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Trapezoid 58"/>
          <p:cNvSpPr/>
          <p:nvPr/>
        </p:nvSpPr>
        <p:spPr>
          <a:xfrm rot="10800000">
            <a:off x="10195196" y="37767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0" name="Straight Connector 59"/>
          <p:cNvCxnSpPr/>
          <p:nvPr/>
        </p:nvCxnSpPr>
        <p:spPr>
          <a:xfrm>
            <a:off x="10182497" y="38481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436497" y="42443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arallelogram 61"/>
          <p:cNvSpPr/>
          <p:nvPr/>
        </p:nvSpPr>
        <p:spPr>
          <a:xfrm>
            <a:off x="9345749" y="5103222"/>
            <a:ext cx="2033451" cy="776877"/>
          </a:xfrm>
          <a:prstGeom prst="parallelogram">
            <a:avLst>
              <a:gd name="adj" fmla="val 33803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Up Arrow 21"/>
          <p:cNvSpPr/>
          <p:nvPr/>
        </p:nvSpPr>
        <p:spPr>
          <a:xfrm>
            <a:off x="5953003" y="2098035"/>
            <a:ext cx="338043" cy="44364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9" name="Group 68"/>
          <p:cNvGrpSpPr/>
          <p:nvPr/>
        </p:nvGrpSpPr>
        <p:grpSpPr>
          <a:xfrm>
            <a:off x="9818206" y="4417806"/>
            <a:ext cx="879566" cy="541593"/>
            <a:chOff x="9522642" y="4343916"/>
            <a:chExt cx="879566" cy="541593"/>
          </a:xfrm>
        </p:grpSpPr>
        <p:sp>
          <p:nvSpPr>
            <p:cNvPr id="32" name="Rounded Rectangle 31"/>
            <p:cNvSpPr/>
            <p:nvPr/>
          </p:nvSpPr>
          <p:spPr>
            <a:xfrm>
              <a:off x="9522642" y="4343916"/>
              <a:ext cx="879566" cy="541593"/>
            </a:xfrm>
            <a:prstGeom prst="roundRect">
              <a:avLst>
                <a:gd name="adj" fmla="val 7756"/>
              </a:avLst>
            </a:prstGeom>
            <a:solidFill>
              <a:schemeClr val="bg1"/>
            </a:solidFill>
            <a:ln w="984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640389" y="4537166"/>
              <a:ext cx="566057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645271" y="4689566"/>
              <a:ext cx="56091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534679" y="2113333"/>
            <a:ext cx="570971" cy="1137867"/>
            <a:chOff x="6433078" y="2113333"/>
            <a:chExt cx="817467" cy="990085"/>
          </a:xfrm>
        </p:grpSpPr>
        <p:grpSp>
          <p:nvGrpSpPr>
            <p:cNvPr id="70" name="Group 6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9645271" y="4545831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99" y="2640806"/>
            <a:ext cx="642387" cy="656576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8897874" y="2118827"/>
            <a:ext cx="477035" cy="736085"/>
            <a:chOff x="8654424" y="2090242"/>
            <a:chExt cx="817467" cy="990085"/>
          </a:xfrm>
        </p:grpSpPr>
        <p:grpSp>
          <p:nvGrpSpPr>
            <p:cNvPr id="80" name="Group 79"/>
            <p:cNvGrpSpPr/>
            <p:nvPr/>
          </p:nvGrpSpPr>
          <p:grpSpPr>
            <a:xfrm>
              <a:off x="8654424" y="2090242"/>
              <a:ext cx="817467" cy="990085"/>
              <a:chOff x="9522642" y="4343916"/>
              <a:chExt cx="879566" cy="541593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9645271" y="4548098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/>
            <p:cNvCxnSpPr/>
            <p:nvPr/>
          </p:nvCxnSpPr>
          <p:spPr>
            <a:xfrm>
              <a:off x="8765463" y="2634380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568" y="2112549"/>
            <a:ext cx="666086" cy="674811"/>
          </a:xfrm>
          <a:prstGeom prst="rect">
            <a:avLst/>
          </a:prstGeom>
        </p:spPr>
      </p:pic>
      <p:sp>
        <p:nvSpPr>
          <p:cNvPr id="88" name="Up Arrow 87"/>
          <p:cNvSpPr/>
          <p:nvPr/>
        </p:nvSpPr>
        <p:spPr>
          <a:xfrm rot="10800000">
            <a:off x="4039271" y="2078984"/>
            <a:ext cx="351282" cy="461016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9" name="Group 88"/>
          <p:cNvGrpSpPr/>
          <p:nvPr/>
        </p:nvGrpSpPr>
        <p:grpSpPr>
          <a:xfrm>
            <a:off x="4643967" y="2089520"/>
            <a:ext cx="623504" cy="1137867"/>
            <a:chOff x="6433078" y="2113333"/>
            <a:chExt cx="817467" cy="990085"/>
          </a:xfrm>
        </p:grpSpPr>
        <p:grpSp>
          <p:nvGrpSpPr>
            <p:cNvPr id="90" name="Group 8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9648631" y="4544698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50" y="2651033"/>
            <a:ext cx="625475" cy="63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7018" y="1323702"/>
            <a:ext cx="461554" cy="731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/>
          <p:cNvSpPr/>
          <p:nvPr/>
        </p:nvSpPr>
        <p:spPr>
          <a:xfrm rot="5400000">
            <a:off x="640078" y="2042161"/>
            <a:ext cx="888275" cy="9144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/>
          <p:cNvSpPr/>
          <p:nvPr/>
        </p:nvSpPr>
        <p:spPr>
          <a:xfrm rot="10800000">
            <a:off x="1680755" y="1323704"/>
            <a:ext cx="500740" cy="16197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6"/>
          <p:cNvSpPr/>
          <p:nvPr/>
        </p:nvSpPr>
        <p:spPr>
          <a:xfrm rot="16200000">
            <a:off x="1158241" y="1410785"/>
            <a:ext cx="592183" cy="418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1349830" y="1381125"/>
            <a:ext cx="679269" cy="4786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683762" y="1835945"/>
            <a:ext cx="34732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6453051" y="38666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rapezoid 10"/>
          <p:cNvSpPr/>
          <p:nvPr/>
        </p:nvSpPr>
        <p:spPr>
          <a:xfrm rot="10800000">
            <a:off x="7302499" y="38021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Connector 11"/>
          <p:cNvCxnSpPr/>
          <p:nvPr/>
        </p:nvCxnSpPr>
        <p:spPr>
          <a:xfrm>
            <a:off x="7289800" y="38735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3800" y="42697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6453052" y="4699000"/>
            <a:ext cx="2043248" cy="1206500"/>
          </a:xfrm>
          <a:prstGeom prst="parallelogram">
            <a:avLst>
              <a:gd name="adj" fmla="val 24292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Isosceles Triangle 1"/>
          <p:cNvSpPr/>
          <p:nvPr/>
        </p:nvSpPr>
        <p:spPr>
          <a:xfrm rot="10800000">
            <a:off x="4000500" y="1085849"/>
            <a:ext cx="533400" cy="732651"/>
          </a:xfrm>
          <a:prstGeom prst="triangle">
            <a:avLst>
              <a:gd name="adj" fmla="val 100000"/>
            </a:avLst>
          </a:prstGeom>
          <a:solidFill>
            <a:srgbClr val="2A1AF6"/>
          </a:solidFill>
          <a:ln>
            <a:solidFill>
              <a:srgbClr val="2A1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>
            <a:off x="4007322" y="1630676"/>
            <a:ext cx="529846" cy="732651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Parallelogram 2"/>
          <p:cNvSpPr/>
          <p:nvPr/>
        </p:nvSpPr>
        <p:spPr>
          <a:xfrm rot="5400000" flipV="1">
            <a:off x="3643059" y="1450113"/>
            <a:ext cx="1255106" cy="526580"/>
          </a:xfrm>
          <a:prstGeom prst="parallelogram">
            <a:avLst>
              <a:gd name="adj" fmla="val 137912"/>
            </a:avLst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38800" y="2971800"/>
                <a:ext cx="699872" cy="615553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0" i="1" smtClean="0">
                          <a:latin typeface="Cambria Math" panose="02040503050406030204" pitchFamily="18" charset="0"/>
                        </a:rPr>
                        <m:t>𝜌𝜇</m:t>
                      </m:r>
                    </m:oMath>
                  </m:oMathPara>
                </a14:m>
                <a:endParaRPr lang="es-AR" sz="4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699872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5617369" y="3007519"/>
            <a:ext cx="737972" cy="740569"/>
          </a:xfrm>
          <a:prstGeom prst="rect">
            <a:avLst/>
          </a:prstGeom>
          <a:noFill/>
          <a:ln w="730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31086" y="1818500"/>
            <a:ext cx="426720" cy="149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85527" y="535183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Straight Connector 21"/>
          <p:cNvCxnSpPr>
            <a:stCxn id="20" idx="0"/>
            <a:endCxn id="20" idx="2"/>
          </p:cNvCxnSpPr>
          <p:nvPr/>
        </p:nvCxnSpPr>
        <p:spPr>
          <a:xfrm>
            <a:off x="7130473" y="535183"/>
            <a:ext cx="0" cy="1432162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20" idx="1"/>
          </p:cNvCxnSpPr>
          <p:nvPr/>
        </p:nvCxnSpPr>
        <p:spPr>
          <a:xfrm flipH="1">
            <a:off x="6585527" y="1251264"/>
            <a:ext cx="1089891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Up Arrow 29"/>
          <p:cNvSpPr/>
          <p:nvPr/>
        </p:nvSpPr>
        <p:spPr>
          <a:xfrm>
            <a:off x="6066759" y="581364"/>
            <a:ext cx="420416" cy="55174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169" y="1190351"/>
            <a:ext cx="841197" cy="8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2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Tw Cen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</dc:creator>
  <cp:lastModifiedBy>Gustavo</cp:lastModifiedBy>
  <cp:revision>44</cp:revision>
  <dcterms:created xsi:type="dcterms:W3CDTF">2015-01-07T12:21:20Z</dcterms:created>
  <dcterms:modified xsi:type="dcterms:W3CDTF">2015-01-30T13:04:20Z</dcterms:modified>
</cp:coreProperties>
</file>