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F6"/>
    <a:srgbClr val="D2A000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 varScale="1">
        <p:scale>
          <a:sx n="103" d="100"/>
          <a:sy n="10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27/01/2015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8" y="1323702"/>
            <a:ext cx="461554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0078" y="2042161"/>
            <a:ext cx="888275" cy="914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8241" y="1410785"/>
            <a:ext cx="592183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49830" y="1381125"/>
            <a:ext cx="679269" cy="478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683762" y="1835945"/>
            <a:ext cx="34732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4000500" y="1085849"/>
            <a:ext cx="533400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07322" y="1630676"/>
            <a:ext cx="529846" cy="732651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643059" y="1450113"/>
            <a:ext cx="1255106" cy="526580"/>
          </a:xfrm>
          <a:prstGeom prst="parallelogram">
            <a:avLst>
              <a:gd name="adj" fmla="val 137912"/>
            </a:avLst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40</cp:revision>
  <dcterms:created xsi:type="dcterms:W3CDTF">2015-01-07T12:21:20Z</dcterms:created>
  <dcterms:modified xsi:type="dcterms:W3CDTF">2015-01-27T17:57:16Z</dcterms:modified>
</cp:coreProperties>
</file>