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5346F8"/>
    <a:srgbClr val="2A1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7" autoAdjust="0"/>
  </p:normalViewPr>
  <p:slideViewPr>
    <p:cSldViewPr snapToGrid="0">
      <p:cViewPr>
        <p:scale>
          <a:sx n="200" d="100"/>
          <a:sy n="200" d="100"/>
        </p:scale>
        <p:origin x="-3624" y="-3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08/01/2015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20</cp:revision>
  <dcterms:created xsi:type="dcterms:W3CDTF">2015-01-07T12:21:20Z</dcterms:created>
  <dcterms:modified xsi:type="dcterms:W3CDTF">2015-01-08T17:20:14Z</dcterms:modified>
</cp:coreProperties>
</file>