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F6"/>
    <a:srgbClr val="D2A000"/>
    <a:srgbClr val="534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57" autoAdjust="0"/>
  </p:normalViewPr>
  <p:slideViewPr>
    <p:cSldViewPr snapToGrid="0">
      <p:cViewPr>
        <p:scale>
          <a:sx n="300" d="100"/>
          <a:sy n="300" d="100"/>
        </p:scale>
        <p:origin x="-7638" y="-4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03/02/2015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03/02/2015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03/02/2015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03/02/2015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03/02/2015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03/02/2015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03/02/2015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03/02/2015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03/02/2015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03/02/2015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03/02/2015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03/02/2015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90119" y="162526"/>
            <a:ext cx="1743711" cy="1229668"/>
            <a:chOff x="2290119" y="162526"/>
            <a:chExt cx="1743711" cy="1229668"/>
          </a:xfrm>
        </p:grpSpPr>
        <p:sp>
          <p:nvSpPr>
            <p:cNvPr id="2" name="Rectangle 1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Up Arrow 2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+Z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oup 34"/>
          <p:cNvGrpSpPr/>
          <p:nvPr/>
        </p:nvGrpSpPr>
        <p:grpSpPr>
          <a:xfrm>
            <a:off x="4311348" y="162526"/>
            <a:ext cx="1383957" cy="1255426"/>
            <a:chOff x="4311348" y="162526"/>
            <a:chExt cx="1383957" cy="1255426"/>
          </a:xfrm>
        </p:grpSpPr>
        <p:grpSp>
          <p:nvGrpSpPr>
            <p:cNvPr id="19" name="Group 18"/>
            <p:cNvGrpSpPr/>
            <p:nvPr/>
          </p:nvGrpSpPr>
          <p:grpSpPr>
            <a:xfrm>
              <a:off x="4311348" y="162526"/>
              <a:ext cx="1383957" cy="1255426"/>
              <a:chOff x="1477896" y="136768"/>
              <a:chExt cx="1383957" cy="12554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78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>
                    <a:latin typeface="Tw Cen MT" panose="020B0602020104020603" pitchFamily="34" charset="0"/>
                  </a:rPr>
                  <a:t>-</a:t>
                </a:r>
                <a:r>
                  <a:rPr lang="es-ES" sz="5000" b="1" dirty="0" smtClean="0">
                    <a:latin typeface="Tw Cen MT" panose="020B0602020104020603" pitchFamily="34" charset="0"/>
                  </a:rPr>
                  <a:t>Z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" name="Up Arrow 24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3057" y="194015"/>
            <a:ext cx="1743711" cy="1229668"/>
            <a:chOff x="2290119" y="162526"/>
            <a:chExt cx="1743711" cy="1229668"/>
          </a:xfrm>
        </p:grpSpPr>
        <p:sp>
          <p:nvSpPr>
            <p:cNvPr id="27" name="Rectangle 2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-</a:t>
              </a:r>
              <a:r>
                <a:rPr lang="es-ES" sz="5000" b="1" dirty="0">
                  <a:latin typeface="Tw Cen MT" panose="020B0602020104020603" pitchFamily="34" charset="0"/>
                </a:rPr>
                <a:t>Y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6407" y="172160"/>
            <a:ext cx="1383957" cy="1255426"/>
            <a:chOff x="4197048" y="162526"/>
            <a:chExt cx="1383957" cy="1255426"/>
          </a:xfrm>
        </p:grpSpPr>
        <p:grpSp>
          <p:nvGrpSpPr>
            <p:cNvPr id="41" name="Group 40"/>
            <p:cNvGrpSpPr/>
            <p:nvPr/>
          </p:nvGrpSpPr>
          <p:grpSpPr>
            <a:xfrm>
              <a:off x="4197048" y="162526"/>
              <a:ext cx="1383957" cy="1255426"/>
              <a:chOff x="1363596" y="136768"/>
              <a:chExt cx="1383957" cy="12554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635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+Y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2" name="Up Arrow 41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17749" y="188284"/>
            <a:ext cx="1677036" cy="1229668"/>
            <a:chOff x="2290119" y="162526"/>
            <a:chExt cx="1677036" cy="1229668"/>
          </a:xfrm>
        </p:grpSpPr>
        <p:sp>
          <p:nvSpPr>
            <p:cNvPr id="47" name="Rectangle 4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198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+X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57065" y="169261"/>
            <a:ext cx="1383957" cy="1255426"/>
            <a:chOff x="4301823" y="162526"/>
            <a:chExt cx="1383957" cy="1255426"/>
          </a:xfrm>
        </p:grpSpPr>
        <p:grpSp>
          <p:nvGrpSpPr>
            <p:cNvPr id="52" name="Group 51"/>
            <p:cNvGrpSpPr/>
            <p:nvPr/>
          </p:nvGrpSpPr>
          <p:grpSpPr>
            <a:xfrm>
              <a:off x="4301823" y="162526"/>
              <a:ext cx="1383957" cy="1255426"/>
              <a:chOff x="1468371" y="136768"/>
              <a:chExt cx="1383957" cy="12554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8371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-X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3" name="Up Arrow 52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rapezoid 36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9345748" y="38412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Trapezoid 58"/>
          <p:cNvSpPr/>
          <p:nvPr/>
        </p:nvSpPr>
        <p:spPr>
          <a:xfrm rot="10800000">
            <a:off x="10195196" y="37767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182497" y="38481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436497" y="42443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/>
          <p:cNvSpPr/>
          <p:nvPr/>
        </p:nvSpPr>
        <p:spPr>
          <a:xfrm>
            <a:off x="9345749" y="5103222"/>
            <a:ext cx="2033451" cy="776877"/>
          </a:xfrm>
          <a:prstGeom prst="parallelogram">
            <a:avLst>
              <a:gd name="adj" fmla="val 33803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Up Arrow 21"/>
          <p:cNvSpPr/>
          <p:nvPr/>
        </p:nvSpPr>
        <p:spPr>
          <a:xfrm>
            <a:off x="5953003" y="2098035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9" name="Group 68"/>
          <p:cNvGrpSpPr/>
          <p:nvPr/>
        </p:nvGrpSpPr>
        <p:grpSpPr>
          <a:xfrm>
            <a:off x="9818206" y="4417806"/>
            <a:ext cx="879566" cy="541593"/>
            <a:chOff x="9522642" y="4343916"/>
            <a:chExt cx="879566" cy="541593"/>
          </a:xfrm>
        </p:grpSpPr>
        <p:sp>
          <p:nvSpPr>
            <p:cNvPr id="32" name="Rounded Rectangle 31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984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640389" y="4537166"/>
              <a:ext cx="566057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645271" y="4689566"/>
              <a:ext cx="56091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534679" y="2113333"/>
            <a:ext cx="570971" cy="1137867"/>
            <a:chOff x="6433078" y="2113333"/>
            <a:chExt cx="817467" cy="990085"/>
          </a:xfrm>
        </p:grpSpPr>
        <p:grpSp>
          <p:nvGrpSpPr>
            <p:cNvPr id="70" name="Group 6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2640806"/>
            <a:ext cx="642387" cy="656576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8897874" y="2118827"/>
            <a:ext cx="477035" cy="736085"/>
            <a:chOff x="8654424" y="2090242"/>
            <a:chExt cx="817467" cy="990085"/>
          </a:xfrm>
        </p:grpSpPr>
        <p:grpSp>
          <p:nvGrpSpPr>
            <p:cNvPr id="80" name="Group 79"/>
            <p:cNvGrpSpPr/>
            <p:nvPr/>
          </p:nvGrpSpPr>
          <p:grpSpPr>
            <a:xfrm>
              <a:off x="8654424" y="2090242"/>
              <a:ext cx="817467" cy="990085"/>
              <a:chOff x="9522642" y="4343916"/>
              <a:chExt cx="879566" cy="541593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9645271" y="45480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>
              <a:off x="8765463" y="2634380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68" y="2112549"/>
            <a:ext cx="666086" cy="674811"/>
          </a:xfrm>
          <a:prstGeom prst="rect">
            <a:avLst/>
          </a:prstGeom>
        </p:spPr>
      </p:pic>
      <p:sp>
        <p:nvSpPr>
          <p:cNvPr id="88" name="Up Arrow 87"/>
          <p:cNvSpPr/>
          <p:nvPr/>
        </p:nvSpPr>
        <p:spPr>
          <a:xfrm rot="10800000">
            <a:off x="4039271" y="2078984"/>
            <a:ext cx="351282" cy="46101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9" name="Group 88"/>
          <p:cNvGrpSpPr/>
          <p:nvPr/>
        </p:nvGrpSpPr>
        <p:grpSpPr>
          <a:xfrm>
            <a:off x="4643967" y="2089520"/>
            <a:ext cx="623504" cy="1137867"/>
            <a:chOff x="6433078" y="2113333"/>
            <a:chExt cx="817467" cy="990085"/>
          </a:xfrm>
        </p:grpSpPr>
        <p:grpSp>
          <p:nvGrpSpPr>
            <p:cNvPr id="90" name="Group 8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648631" y="45446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2651033"/>
            <a:ext cx="625475" cy="6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9" y="1323702"/>
            <a:ext cx="388982" cy="731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 rot="5400000">
            <a:off x="645158" y="2144033"/>
            <a:ext cx="781322" cy="817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 rot="10800000">
            <a:off x="1680755" y="1323704"/>
            <a:ext cx="500740" cy="1619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 rot="16200000">
            <a:off x="1157333" y="1411693"/>
            <a:ext cx="594000" cy="418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1327151" y="1406524"/>
            <a:ext cx="717824" cy="428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708025" y="1877220"/>
            <a:ext cx="225426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rapezoid 10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Isosceles Triangle 1"/>
          <p:cNvSpPr/>
          <p:nvPr/>
        </p:nvSpPr>
        <p:spPr>
          <a:xfrm rot="10800000">
            <a:off x="3990975" y="1085847"/>
            <a:ext cx="972911" cy="732651"/>
          </a:xfrm>
          <a:prstGeom prst="triangle">
            <a:avLst>
              <a:gd name="adj" fmla="val 100000"/>
            </a:avLst>
          </a:prstGeom>
          <a:solidFill>
            <a:srgbClr val="2A1AF6"/>
          </a:solidFill>
          <a:ln>
            <a:solidFill>
              <a:srgbClr val="2A1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>
            <a:off x="4033448" y="1616436"/>
            <a:ext cx="930438" cy="816559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Parallelogram 2"/>
          <p:cNvSpPr/>
          <p:nvPr/>
        </p:nvSpPr>
        <p:spPr>
          <a:xfrm rot="5400000" flipV="1">
            <a:off x="3803974" y="1273081"/>
            <a:ext cx="1356443" cy="963387"/>
          </a:xfrm>
          <a:prstGeom prst="parallelogram">
            <a:avLst>
              <a:gd name="adj" fmla="val 7718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𝜌𝜇</m:t>
                      </m:r>
                    </m:oMath>
                  </m:oMathPara>
                </a14:m>
                <a:endParaRPr lang="es-AR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617369" y="3007519"/>
            <a:ext cx="737972" cy="740569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31086" y="1818500"/>
            <a:ext cx="426720" cy="149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85527" y="5351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Straight Connector 21"/>
          <p:cNvCxnSpPr>
            <a:stCxn id="20" idx="0"/>
            <a:endCxn id="20" idx="2"/>
          </p:cNvCxnSpPr>
          <p:nvPr/>
        </p:nvCxnSpPr>
        <p:spPr>
          <a:xfrm>
            <a:off x="7130473" y="5351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20" idx="1"/>
          </p:cNvCxnSpPr>
          <p:nvPr/>
        </p:nvCxnSpPr>
        <p:spPr>
          <a:xfrm flipH="1">
            <a:off x="6585527" y="12512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 Arrow 29"/>
          <p:cNvSpPr/>
          <p:nvPr/>
        </p:nvSpPr>
        <p:spPr>
          <a:xfrm>
            <a:off x="6066759" y="581364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69" y="1190351"/>
            <a:ext cx="841197" cy="85977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925058" y="1018508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Up Arrow 25"/>
          <p:cNvSpPr/>
          <p:nvPr/>
        </p:nvSpPr>
        <p:spPr>
          <a:xfrm>
            <a:off x="3406290" y="1064689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78713" y="1001091"/>
            <a:ext cx="0" cy="1432162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33767" y="1717172"/>
            <a:ext cx="1089891" cy="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00" y="1657801"/>
            <a:ext cx="841197" cy="8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Gustavo</cp:lastModifiedBy>
  <cp:revision>50</cp:revision>
  <dcterms:created xsi:type="dcterms:W3CDTF">2015-01-07T12:21:20Z</dcterms:created>
  <dcterms:modified xsi:type="dcterms:W3CDTF">2015-02-03T18:08:06Z</dcterms:modified>
</cp:coreProperties>
</file>