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07"/>
    <a:srgbClr val="292929"/>
    <a:srgbClr val="D2A000"/>
    <a:srgbClr val="2A1AF6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78" autoAdjust="0"/>
  </p:normalViewPr>
  <p:slideViewPr>
    <p:cSldViewPr snapToGrid="0">
      <p:cViewPr>
        <p:scale>
          <a:sx n="300" d="100"/>
          <a:sy n="300" d="100"/>
        </p:scale>
        <p:origin x="-1716" y="-5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02/03/2015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85822" y="3671987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Right Triangle 97"/>
          <p:cNvSpPr/>
          <p:nvPr/>
        </p:nvSpPr>
        <p:spPr>
          <a:xfrm>
            <a:off x="1363679" y="3742931"/>
            <a:ext cx="542941" cy="578244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Triangle 23"/>
          <p:cNvSpPr/>
          <p:nvPr/>
        </p:nvSpPr>
        <p:spPr>
          <a:xfrm rot="10800000">
            <a:off x="1266749" y="3501955"/>
            <a:ext cx="877455" cy="95733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14952" y="3607955"/>
            <a:ext cx="840913" cy="88799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65225" y="3441700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Rectangle 98"/>
          <p:cNvSpPr/>
          <p:nvPr/>
        </p:nvSpPr>
        <p:spPr>
          <a:xfrm rot="5400000">
            <a:off x="1876425" y="4359276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9" y="1323702"/>
            <a:ext cx="388982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5158" y="2144033"/>
            <a:ext cx="781322" cy="817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7333" y="1411693"/>
            <a:ext cx="594000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27151" y="1406524"/>
            <a:ext cx="717824" cy="428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708025" y="1877220"/>
            <a:ext cx="225426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3990975" y="1085847"/>
            <a:ext cx="972911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33448" y="1616436"/>
            <a:ext cx="930438" cy="81655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803974" y="1273081"/>
            <a:ext cx="1356443" cy="963387"/>
          </a:xfrm>
          <a:prstGeom prst="parallelogram">
            <a:avLst>
              <a:gd name="adj" fmla="val 7718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31086" y="1818500"/>
            <a:ext cx="426720" cy="14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85527" y="5351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7130473" y="5351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0" idx="1"/>
          </p:cNvCxnSpPr>
          <p:nvPr/>
        </p:nvCxnSpPr>
        <p:spPr>
          <a:xfrm flipH="1">
            <a:off x="6585527" y="12512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>
            <a:off x="6066759" y="581364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69" y="1190351"/>
            <a:ext cx="841197" cy="8597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25058" y="101850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Up Arrow 25"/>
          <p:cNvSpPr/>
          <p:nvPr/>
        </p:nvSpPr>
        <p:spPr>
          <a:xfrm>
            <a:off x="3406290" y="1064689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8713" y="1001091"/>
            <a:ext cx="0" cy="1432162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33767" y="1717172"/>
            <a:ext cx="1089891" cy="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0" y="1657801"/>
            <a:ext cx="841197" cy="85977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78908" y="3843959"/>
            <a:ext cx="1383579" cy="1449579"/>
            <a:chOff x="3278909" y="3843959"/>
            <a:chExt cx="1092742" cy="1449579"/>
          </a:xfrm>
        </p:grpSpPr>
        <p:sp>
          <p:nvSpPr>
            <p:cNvPr id="32" name="Isosceles Triangle 31"/>
            <p:cNvSpPr/>
            <p:nvPr/>
          </p:nvSpPr>
          <p:spPr>
            <a:xfrm rot="10800000">
              <a:off x="3325985" y="3928714"/>
              <a:ext cx="985895" cy="732651"/>
            </a:xfrm>
            <a:prstGeom prst="triangle">
              <a:avLst>
                <a:gd name="adj" fmla="val 100000"/>
              </a:avLst>
            </a:prstGeom>
            <a:solidFill>
              <a:srgbClr val="2A1AF6"/>
            </a:solidFill>
            <a:ln>
              <a:solidFill>
                <a:srgbClr val="2A1A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322320" y="4459304"/>
              <a:ext cx="989559" cy="816559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Parallelogram 33"/>
            <p:cNvSpPr/>
            <p:nvPr/>
          </p:nvSpPr>
          <p:spPr>
            <a:xfrm rot="5400000" flipV="1">
              <a:off x="3144315" y="4097427"/>
              <a:ext cx="1356443" cy="1000433"/>
            </a:xfrm>
            <a:prstGeom prst="parallelogram">
              <a:avLst>
                <a:gd name="adj" fmla="val 5402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8909" y="3861376"/>
              <a:ext cx="1084033" cy="1432162"/>
            </a:xfrm>
            <a:prstGeom prst="rect">
              <a:avLst/>
            </a:prstGeom>
            <a:noFill/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826706" y="3843959"/>
              <a:ext cx="0" cy="1432162"/>
            </a:xfrm>
            <a:prstGeom prst="line">
              <a:avLst/>
            </a:prstGeom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81760" y="4560040"/>
              <a:ext cx="1089891" cy="0"/>
            </a:xfrm>
            <a:prstGeom prst="line">
              <a:avLst/>
            </a:prstGeom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3748" y="316138"/>
            <a:ext cx="1355052" cy="1387971"/>
            <a:chOff x="9522642" y="4343916"/>
            <a:chExt cx="879566" cy="541593"/>
          </a:xfrm>
        </p:grpSpPr>
        <p:sp>
          <p:nvSpPr>
            <p:cNvPr id="7" name="Rounded Rectangle 6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847529" y="4456327"/>
              <a:ext cx="449573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47700" y="51435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9343" y="9979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9343" y="14043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7700" y="898525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647700" y="129540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" name="Group 8"/>
          <p:cNvGrpSpPr/>
          <p:nvPr/>
        </p:nvGrpSpPr>
        <p:grpSpPr>
          <a:xfrm>
            <a:off x="3824655" y="327862"/>
            <a:ext cx="2013438" cy="2053388"/>
            <a:chOff x="3824655" y="327862"/>
            <a:chExt cx="2013438" cy="2053388"/>
          </a:xfrm>
        </p:grpSpPr>
        <p:sp>
          <p:nvSpPr>
            <p:cNvPr id="10" name="Rounded Rectangle 9"/>
            <p:cNvSpPr/>
            <p:nvPr/>
          </p:nvSpPr>
          <p:spPr>
            <a:xfrm>
              <a:off x="3851031" y="327862"/>
              <a:ext cx="1978269" cy="115486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824655" y="1797294"/>
              <a:ext cx="2013438" cy="583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8085" y="1965814"/>
              <a:ext cx="190500" cy="209550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924943" y="2068139"/>
              <a:ext cx="692608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485786" y="1479550"/>
              <a:ext cx="667239" cy="330200"/>
            </a:xfrm>
            <a:prstGeom prst="rect">
              <a:avLst/>
            </a:prstGeom>
            <a:solidFill>
              <a:srgbClr val="292929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93636" y="1292225"/>
            <a:ext cx="2070589" cy="23495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3" name="Group 92"/>
          <p:cNvGrpSpPr/>
          <p:nvPr/>
        </p:nvGrpSpPr>
        <p:grpSpPr>
          <a:xfrm>
            <a:off x="2735592" y="394520"/>
            <a:ext cx="948752" cy="1026037"/>
            <a:chOff x="6388576" y="1006597"/>
            <a:chExt cx="948752" cy="1026037"/>
          </a:xfrm>
        </p:grpSpPr>
        <p:sp>
          <p:nvSpPr>
            <p:cNvPr id="6" name="Oval 5"/>
            <p:cNvSpPr/>
            <p:nvPr/>
          </p:nvSpPr>
          <p:spPr>
            <a:xfrm>
              <a:off x="6507538" y="1158875"/>
              <a:ext cx="701401" cy="701401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721486" y="1006597"/>
              <a:ext cx="276225" cy="254840"/>
              <a:chOff x="6762757" y="1038347"/>
              <a:chExt cx="187325" cy="254840"/>
            </a:xfrm>
          </p:grpSpPr>
          <p:sp>
            <p:nvSpPr>
              <p:cNvPr id="48" name="Trapezoid 47"/>
              <p:cNvSpPr/>
              <p:nvPr/>
            </p:nvSpPr>
            <p:spPr>
              <a:xfrm>
                <a:off x="6762757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6" name="Trapezoid 75"/>
              <p:cNvSpPr/>
              <p:nvPr/>
            </p:nvSpPr>
            <p:spPr>
              <a:xfrm>
                <a:off x="6771359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10800000">
              <a:off x="6734176" y="1777794"/>
              <a:ext cx="276225" cy="254840"/>
              <a:chOff x="6762750" y="1038347"/>
              <a:chExt cx="187325" cy="254840"/>
            </a:xfrm>
          </p:grpSpPr>
          <p:sp>
            <p:nvSpPr>
              <p:cNvPr id="79" name="Trapezoid 78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3923421">
              <a:off x="7071795" y="1209676"/>
              <a:ext cx="276225" cy="254840"/>
              <a:chOff x="6762750" y="1038347"/>
              <a:chExt cx="187325" cy="254840"/>
            </a:xfrm>
          </p:grpSpPr>
          <p:sp>
            <p:nvSpPr>
              <p:cNvPr id="82" name="Trapezoid 81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6987877">
              <a:off x="7060292" y="1576689"/>
              <a:ext cx="276225" cy="254840"/>
              <a:chOff x="6762750" y="1038347"/>
              <a:chExt cx="187325" cy="254840"/>
            </a:xfrm>
          </p:grpSpPr>
          <p:sp>
            <p:nvSpPr>
              <p:cNvPr id="85" name="Trapezoid 84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6" name="Trapezoid 85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8152246">
              <a:off x="6387244" y="1168555"/>
              <a:ext cx="276225" cy="254840"/>
              <a:chOff x="6762750" y="1038347"/>
              <a:chExt cx="187325" cy="254840"/>
            </a:xfrm>
          </p:grpSpPr>
          <p:sp>
            <p:nvSpPr>
              <p:cNvPr id="88" name="Trapezoid 87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14341134">
              <a:off x="6377883" y="1583755"/>
              <a:ext cx="276225" cy="254840"/>
              <a:chOff x="6762750" y="1038347"/>
              <a:chExt cx="187325" cy="254840"/>
            </a:xfrm>
          </p:grpSpPr>
          <p:sp>
            <p:nvSpPr>
              <p:cNvPr id="91" name="Trapezoid 90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2" name="Trapezoid 91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7599940" y="10304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5" name="Straight Connector 94"/>
          <p:cNvCxnSpPr>
            <a:stCxn id="94" idx="0"/>
            <a:endCxn id="94" idx="2"/>
          </p:cNvCxnSpPr>
          <p:nvPr/>
        </p:nvCxnSpPr>
        <p:spPr>
          <a:xfrm>
            <a:off x="8144886" y="10304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3"/>
            <a:endCxn id="94" idx="1"/>
          </p:cNvCxnSpPr>
          <p:nvPr/>
        </p:nvCxnSpPr>
        <p:spPr>
          <a:xfrm flipH="1">
            <a:off x="7599940" y="17465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Up Arrow 96"/>
          <p:cNvSpPr/>
          <p:nvPr/>
        </p:nvSpPr>
        <p:spPr>
          <a:xfrm>
            <a:off x="7081172" y="1076664"/>
            <a:ext cx="420416" cy="55174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Up Arrow 117"/>
          <p:cNvSpPr/>
          <p:nvPr/>
        </p:nvSpPr>
        <p:spPr>
          <a:xfrm rot="5400000">
            <a:off x="7117259" y="1933487"/>
            <a:ext cx="420416" cy="40685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ounded Rectangle 40"/>
          <p:cNvSpPr/>
          <p:nvPr/>
        </p:nvSpPr>
        <p:spPr>
          <a:xfrm>
            <a:off x="984586" y="3921369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ight Triangle 3"/>
          <p:cNvSpPr/>
          <p:nvPr/>
        </p:nvSpPr>
        <p:spPr>
          <a:xfrm>
            <a:off x="1706411" y="3952186"/>
            <a:ext cx="734741" cy="78251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5" name="Group 44"/>
          <p:cNvGrpSpPr/>
          <p:nvPr/>
        </p:nvGrpSpPr>
        <p:grpSpPr>
          <a:xfrm>
            <a:off x="5864225" y="4093900"/>
            <a:ext cx="2013438" cy="2053388"/>
            <a:chOff x="3824655" y="327862"/>
            <a:chExt cx="2013438" cy="2053388"/>
          </a:xfrm>
        </p:grpSpPr>
        <p:sp>
          <p:nvSpPr>
            <p:cNvPr id="46" name="Rounded Rectangle 45"/>
            <p:cNvSpPr/>
            <p:nvPr/>
          </p:nvSpPr>
          <p:spPr>
            <a:xfrm>
              <a:off x="3851031" y="327862"/>
              <a:ext cx="1978269" cy="115486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24655" y="1797294"/>
              <a:ext cx="2013438" cy="583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8085" y="1965814"/>
              <a:ext cx="190500" cy="209550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924943" y="2068139"/>
              <a:ext cx="692608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485786" y="1479550"/>
              <a:ext cx="667239" cy="330200"/>
            </a:xfrm>
            <a:prstGeom prst="rect">
              <a:avLst/>
            </a:prstGeom>
            <a:solidFill>
              <a:srgbClr val="292929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8" name="Up Arrow 57"/>
          <p:cNvSpPr/>
          <p:nvPr/>
        </p:nvSpPr>
        <p:spPr>
          <a:xfrm>
            <a:off x="8917828" y="4432358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9" name="Group 58"/>
          <p:cNvGrpSpPr/>
          <p:nvPr/>
        </p:nvGrpSpPr>
        <p:grpSpPr>
          <a:xfrm>
            <a:off x="9497686" y="4425710"/>
            <a:ext cx="570971" cy="1137867"/>
            <a:chOff x="6433078" y="2113333"/>
            <a:chExt cx="817467" cy="990085"/>
          </a:xfrm>
        </p:grpSpPr>
        <p:grpSp>
          <p:nvGrpSpPr>
            <p:cNvPr id="60" name="Group 5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013382"/>
            <a:ext cx="571500" cy="5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6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76636" y="8087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81625" y="1438275"/>
            <a:ext cx="485775" cy="8318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02432" y="6719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68059" y="9719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8809062" y="3070284"/>
            <a:ext cx="11776" cy="89671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arallelogram 126"/>
          <p:cNvSpPr/>
          <p:nvPr/>
        </p:nvSpPr>
        <p:spPr>
          <a:xfrm flipV="1">
            <a:off x="7975336" y="3087865"/>
            <a:ext cx="1563953" cy="313399"/>
          </a:xfrm>
          <a:prstGeom prst="parallelogram">
            <a:avLst>
              <a:gd name="adj" fmla="val 163225"/>
            </a:avLst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7995804" y="3977358"/>
            <a:ext cx="804137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8799941" y="3966029"/>
            <a:ext cx="756921" cy="80361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arallelogram 104"/>
          <p:cNvSpPr/>
          <p:nvPr/>
        </p:nvSpPr>
        <p:spPr>
          <a:xfrm rot="16200000">
            <a:off x="7341584" y="3747311"/>
            <a:ext cx="1723926" cy="437437"/>
          </a:xfrm>
          <a:prstGeom prst="parallelogram">
            <a:avLst>
              <a:gd name="adj" fmla="val 178902"/>
            </a:avLst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Rectangle 111"/>
          <p:cNvSpPr/>
          <p:nvPr/>
        </p:nvSpPr>
        <p:spPr>
          <a:xfrm>
            <a:off x="8475801" y="3366654"/>
            <a:ext cx="1089891" cy="1432162"/>
          </a:xfrm>
          <a:prstGeom prst="rect">
            <a:avLst/>
          </a:prstGeom>
          <a:solidFill>
            <a:srgbClr val="FFC000">
              <a:alpha val="56000"/>
            </a:srgb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5519594" y="4000738"/>
            <a:ext cx="82549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538644" y="3556238"/>
            <a:ext cx="82549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760894" y="4286488"/>
            <a:ext cx="89390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arallelogram 100"/>
          <p:cNvSpPr/>
          <p:nvPr/>
        </p:nvSpPr>
        <p:spPr>
          <a:xfrm rot="16200000">
            <a:off x="4886735" y="3718134"/>
            <a:ext cx="1723926" cy="437437"/>
          </a:xfrm>
          <a:prstGeom prst="parallelogram">
            <a:avLst>
              <a:gd name="adj" fmla="val 178902"/>
            </a:avLst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0" name="Straight Connector 99"/>
          <p:cNvCxnSpPr>
            <a:stCxn id="72" idx="1"/>
          </p:cNvCxnSpPr>
          <p:nvPr/>
        </p:nvCxnSpPr>
        <p:spPr>
          <a:xfrm flipV="1">
            <a:off x="6014603" y="3033518"/>
            <a:ext cx="1" cy="10200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80199" y="3226038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72" idx="3"/>
          </p:cNvCxnSpPr>
          <p:nvPr/>
        </p:nvCxnSpPr>
        <p:spPr>
          <a:xfrm>
            <a:off x="6353752" y="3500675"/>
            <a:ext cx="750742" cy="5528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2" idx="2"/>
            <a:endCxn id="72" idx="1"/>
          </p:cNvCxnSpPr>
          <p:nvPr/>
        </p:nvCxnSpPr>
        <p:spPr>
          <a:xfrm flipH="1" flipV="1">
            <a:off x="6014603" y="4053558"/>
            <a:ext cx="544946" cy="7160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364141" y="3007540"/>
            <a:ext cx="8660" cy="9997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6372801" y="4000738"/>
            <a:ext cx="740930" cy="7689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300853" y="10119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Parallelogram 81"/>
          <p:cNvSpPr/>
          <p:nvPr/>
        </p:nvSpPr>
        <p:spPr>
          <a:xfrm rot="16200000">
            <a:off x="9721141" y="1114292"/>
            <a:ext cx="861553" cy="250540"/>
          </a:xfrm>
          <a:prstGeom prst="parallelogram">
            <a:avLst>
              <a:gd name="adj" fmla="val 110455"/>
            </a:avLst>
          </a:prstGeom>
          <a:solidFill>
            <a:srgbClr val="01FD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Parallelogram 82"/>
          <p:cNvSpPr/>
          <p:nvPr/>
        </p:nvSpPr>
        <p:spPr>
          <a:xfrm rot="10800000" flipH="1">
            <a:off x="10085225" y="849742"/>
            <a:ext cx="677516" cy="184781"/>
          </a:xfrm>
          <a:prstGeom prst="parallelogram">
            <a:avLst>
              <a:gd name="adj" fmla="val 99395"/>
            </a:avLst>
          </a:prstGeom>
          <a:solidFill>
            <a:srgbClr val="01FD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/>
          <p:cNvCxnSpPr>
            <a:stCxn id="5" idx="0"/>
            <a:endCxn id="5" idx="2"/>
          </p:cNvCxnSpPr>
          <p:nvPr/>
        </p:nvCxnSpPr>
        <p:spPr>
          <a:xfrm>
            <a:off x="6421582" y="8087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5" idx="1"/>
          </p:cNvCxnSpPr>
          <p:nvPr/>
        </p:nvCxnSpPr>
        <p:spPr>
          <a:xfrm flipH="1">
            <a:off x="5876636" y="15248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66052" y="117335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Connector 8"/>
          <p:cNvCxnSpPr>
            <a:stCxn id="8" idx="0"/>
            <a:endCxn id="8" idx="2"/>
          </p:cNvCxnSpPr>
          <p:nvPr/>
        </p:nvCxnSpPr>
        <p:spPr>
          <a:xfrm>
            <a:off x="3710998" y="1173358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  <a:endCxn id="8" idx="1"/>
          </p:cNvCxnSpPr>
          <p:nvPr/>
        </p:nvCxnSpPr>
        <p:spPr>
          <a:xfrm flipH="1">
            <a:off x="3166052" y="1889439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87109" y="5290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88842" y="452871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349009" y="5113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07125" y="504825"/>
            <a:ext cx="803275" cy="3016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" idx="0"/>
          </p:cNvCxnSpPr>
          <p:nvPr/>
        </p:nvCxnSpPr>
        <p:spPr>
          <a:xfrm>
            <a:off x="5863360" y="5195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21481" y="6661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85544" y="8595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5" name="Straight Connector 44"/>
          <p:cNvCxnSpPr>
            <a:stCxn id="44" idx="0"/>
            <a:endCxn id="44" idx="2"/>
          </p:cNvCxnSpPr>
          <p:nvPr/>
        </p:nvCxnSpPr>
        <p:spPr>
          <a:xfrm>
            <a:off x="8430490" y="8595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3"/>
            <a:endCxn id="44" idx="1"/>
          </p:cNvCxnSpPr>
          <p:nvPr/>
        </p:nvCxnSpPr>
        <p:spPr>
          <a:xfrm flipH="1">
            <a:off x="7885544" y="15756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6017" y="5798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19975" y="513196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416800" y="1498600"/>
            <a:ext cx="466725" cy="8318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357917" y="5621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6900" y="558800"/>
            <a:ext cx="796925" cy="2984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11340" y="7227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76967" y="10227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4" idx="0"/>
          </p:cNvCxnSpPr>
          <p:nvPr/>
        </p:nvCxnSpPr>
        <p:spPr>
          <a:xfrm>
            <a:off x="7872268" y="5703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30389" y="7169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83613" y="1394403"/>
            <a:ext cx="275936" cy="275936"/>
          </a:xfrm>
          <a:prstGeom prst="rect">
            <a:avLst/>
          </a:prstGeom>
          <a:solidFill>
            <a:srgbClr val="01FD07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7876885" y="900257"/>
            <a:ext cx="537442" cy="651451"/>
          </a:xfrm>
          <a:prstGeom prst="rect">
            <a:avLst/>
          </a:prstGeom>
          <a:solidFill>
            <a:srgbClr val="01FD07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9" name="Straight Connector 58"/>
          <p:cNvCxnSpPr>
            <a:stCxn id="58" idx="0"/>
            <a:endCxn id="58" idx="2"/>
          </p:cNvCxnSpPr>
          <p:nvPr/>
        </p:nvCxnSpPr>
        <p:spPr>
          <a:xfrm>
            <a:off x="10845799" y="10119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58" idx="1"/>
          </p:cNvCxnSpPr>
          <p:nvPr/>
        </p:nvCxnSpPr>
        <p:spPr>
          <a:xfrm flipH="1">
            <a:off x="10300853" y="17280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811326" y="7322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813059" y="665596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799781" y="1625601"/>
            <a:ext cx="487795" cy="83069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773226" y="7145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620951" y="699406"/>
            <a:ext cx="819150" cy="29004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026649" y="8751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792276" y="11751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8" idx="0"/>
          </p:cNvCxnSpPr>
          <p:nvPr/>
        </p:nvCxnSpPr>
        <p:spPr>
          <a:xfrm>
            <a:off x="10287577" y="7227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045698" y="8693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0306050" y="1024948"/>
            <a:ext cx="523586" cy="651451"/>
          </a:xfrm>
          <a:prstGeom prst="rect">
            <a:avLst/>
          </a:prstGeom>
          <a:solidFill>
            <a:srgbClr val="01FD07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039927" y="1431636"/>
            <a:ext cx="242311" cy="27572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038772" y="857467"/>
            <a:ext cx="1155" cy="597477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056667" y="878487"/>
            <a:ext cx="253135" cy="177633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000670" y="870535"/>
            <a:ext cx="574461" cy="1003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553700" y="871538"/>
            <a:ext cx="311944" cy="130968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014603" y="3337477"/>
            <a:ext cx="1089891" cy="1432162"/>
          </a:xfrm>
          <a:prstGeom prst="rect">
            <a:avLst/>
          </a:prstGeom>
          <a:solidFill>
            <a:srgbClr val="FFC000">
              <a:alpha val="56000"/>
            </a:srgb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3" name="Straight Connector 72"/>
          <p:cNvCxnSpPr>
            <a:stCxn id="72" idx="0"/>
            <a:endCxn id="72" idx="2"/>
          </p:cNvCxnSpPr>
          <p:nvPr/>
        </p:nvCxnSpPr>
        <p:spPr>
          <a:xfrm>
            <a:off x="6559549" y="3337477"/>
            <a:ext cx="0" cy="143216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2" idx="3"/>
            <a:endCxn id="72" idx="1"/>
          </p:cNvCxnSpPr>
          <p:nvPr/>
        </p:nvCxnSpPr>
        <p:spPr>
          <a:xfrm flipH="1">
            <a:off x="6014603" y="4053558"/>
            <a:ext cx="1089891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525076" y="3057763"/>
            <a:ext cx="495300" cy="3143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526809" y="2981563"/>
            <a:ext cx="0" cy="101917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19592" y="3966967"/>
            <a:ext cx="485775" cy="83185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86976" y="3040055"/>
            <a:ext cx="885825" cy="8186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345092" y="3033517"/>
            <a:ext cx="803275" cy="3016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40399" y="3200638"/>
            <a:ext cx="0" cy="109275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06026" y="3500675"/>
            <a:ext cx="514350" cy="547688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72" idx="0"/>
          </p:cNvCxnSpPr>
          <p:nvPr/>
        </p:nvCxnSpPr>
        <p:spPr>
          <a:xfrm>
            <a:off x="6001327" y="3048241"/>
            <a:ext cx="558222" cy="28923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759448" y="3194803"/>
            <a:ext cx="908628" cy="369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979925" y="3086940"/>
            <a:ext cx="495300" cy="3143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981658" y="3010740"/>
            <a:ext cx="0" cy="101917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974441" y="3996144"/>
            <a:ext cx="485775" cy="83185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941825" y="3069232"/>
            <a:ext cx="885825" cy="8186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799941" y="3062694"/>
            <a:ext cx="803275" cy="3016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8822949">
            <a:off x="1612156" y="3891826"/>
            <a:ext cx="1983896" cy="1745475"/>
            <a:chOff x="5164265" y="1179385"/>
            <a:chExt cx="1342431" cy="1181100"/>
          </a:xfrm>
        </p:grpSpPr>
        <p:sp>
          <p:nvSpPr>
            <p:cNvPr id="29" name="Rectangle 28"/>
            <p:cNvSpPr/>
            <p:nvPr/>
          </p:nvSpPr>
          <p:spPr>
            <a:xfrm rot="2378626">
              <a:off x="5432964" y="1824292"/>
              <a:ext cx="624851" cy="523386"/>
            </a:xfrm>
            <a:prstGeom prst="rect">
              <a:avLst/>
            </a:prstGeom>
            <a:solidFill>
              <a:schemeClr val="bg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Rectangle 27"/>
            <p:cNvSpPr/>
            <p:nvPr/>
          </p:nvSpPr>
          <p:spPr>
            <a:xfrm rot="19085439">
              <a:off x="5164265" y="1509067"/>
              <a:ext cx="1181100" cy="242336"/>
            </a:xfrm>
            <a:prstGeom prst="rect">
              <a:avLst/>
            </a:prstGeom>
            <a:solidFill>
              <a:schemeClr val="bg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1" name="Rectangle 110"/>
            <p:cNvSpPr/>
            <p:nvPr/>
          </p:nvSpPr>
          <p:spPr>
            <a:xfrm rot="16390679">
              <a:off x="5494464" y="1648767"/>
              <a:ext cx="1181100" cy="242336"/>
            </a:xfrm>
            <a:prstGeom prst="rect">
              <a:avLst/>
            </a:prstGeom>
            <a:solidFill>
              <a:schemeClr val="bg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427924" y="1221042"/>
              <a:ext cx="1078772" cy="1104931"/>
              <a:chOff x="1162580" y="1308965"/>
              <a:chExt cx="1078772" cy="1104931"/>
            </a:xfrm>
          </p:grpSpPr>
          <p:sp>
            <p:nvSpPr>
              <p:cNvPr id="17" name="Rectangle 16"/>
              <p:cNvSpPr/>
              <p:nvPr/>
            </p:nvSpPr>
            <p:spPr>
              <a:xfrm rot="1416968">
                <a:off x="1520005" y="1744396"/>
                <a:ext cx="115358" cy="642139"/>
              </a:xfrm>
              <a:prstGeom prst="rect">
                <a:avLst/>
              </a:prstGeom>
              <a:solidFill>
                <a:schemeClr val="bg1"/>
              </a:solidFill>
              <a:ln w="889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162580" y="1308965"/>
                <a:ext cx="1078772" cy="1104931"/>
                <a:chOff x="1549442" y="1308965"/>
                <a:chExt cx="1078772" cy="1104931"/>
              </a:xfrm>
            </p:grpSpPr>
            <p:sp>
              <p:nvSpPr>
                <p:cNvPr id="13" name="Isosceles Triangle 12"/>
                <p:cNvSpPr/>
                <p:nvPr/>
              </p:nvSpPr>
              <p:spPr>
                <a:xfrm rot="1501557">
                  <a:off x="1801723" y="1308965"/>
                  <a:ext cx="649608" cy="769795"/>
                </a:xfrm>
                <a:prstGeom prst="triangle">
                  <a:avLst/>
                </a:prstGeom>
                <a:solidFill>
                  <a:schemeClr val="bg1"/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 rot="2838661">
                  <a:off x="1640095" y="1425777"/>
                  <a:ext cx="897466" cy="1078772"/>
                  <a:chOff x="2346299" y="1600200"/>
                  <a:chExt cx="2333000" cy="2804313"/>
                </a:xfrm>
              </p:grpSpPr>
              <p:cxnSp>
                <p:nvCxnSpPr>
                  <p:cNvPr id="98" name="Straight Connector 97"/>
                  <p:cNvCxnSpPr/>
                  <p:nvPr/>
                </p:nvCxnSpPr>
                <p:spPr>
                  <a:xfrm rot="18761339">
                    <a:off x="3683354" y="2960283"/>
                    <a:ext cx="546119" cy="572453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2346299" y="1600200"/>
                    <a:ext cx="2333000" cy="2804313"/>
                    <a:chOff x="2346299" y="1600200"/>
                    <a:chExt cx="2333000" cy="2804313"/>
                  </a:xfrm>
                </p:grpSpPr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>
                      <a:off x="2690447" y="1600200"/>
                      <a:ext cx="0" cy="2365131"/>
                    </a:xfrm>
                    <a:prstGeom prst="line">
                      <a:avLst/>
                    </a:prstGeom>
                    <a:ln w="889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V="1">
                      <a:off x="2693377" y="3338513"/>
                      <a:ext cx="573698" cy="629751"/>
                    </a:xfrm>
                    <a:prstGeom prst="line">
                      <a:avLst/>
                    </a:prstGeom>
                    <a:ln w="889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 rot="18761339" flipH="1">
                      <a:off x="3461068" y="1262632"/>
                      <a:ext cx="103462" cy="2333000"/>
                    </a:xfrm>
                    <a:prstGeom prst="line">
                      <a:avLst/>
                    </a:prstGeom>
                    <a:ln w="889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3560884" y="3253154"/>
                      <a:ext cx="386862" cy="852854"/>
                    </a:xfrm>
                    <a:prstGeom prst="line">
                      <a:avLst/>
                    </a:prstGeom>
                    <a:ln w="889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3246258" y="3333750"/>
                      <a:ext cx="411342" cy="939312"/>
                    </a:xfrm>
                    <a:prstGeom prst="line">
                      <a:avLst/>
                    </a:prstGeom>
                    <a:ln w="889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 rot="18761339">
                      <a:off x="3580672" y="4088859"/>
                      <a:ext cx="445195" cy="186114"/>
                    </a:xfrm>
                    <a:prstGeom prst="line">
                      <a:avLst/>
                    </a:prstGeom>
                    <a:ln w="889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13" name="Group 112"/>
          <p:cNvGrpSpPr/>
          <p:nvPr/>
        </p:nvGrpSpPr>
        <p:grpSpPr>
          <a:xfrm>
            <a:off x="6967665" y="5128246"/>
            <a:ext cx="1342431" cy="1139353"/>
            <a:chOff x="5164265" y="1221042"/>
            <a:chExt cx="1342431" cy="1139353"/>
          </a:xfrm>
        </p:grpSpPr>
        <p:sp>
          <p:nvSpPr>
            <p:cNvPr id="114" name="Rectangle 113"/>
            <p:cNvSpPr/>
            <p:nvPr/>
          </p:nvSpPr>
          <p:spPr>
            <a:xfrm rot="2378626">
              <a:off x="5432964" y="1824292"/>
              <a:ext cx="624851" cy="523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0" name="Rectangle 119"/>
            <p:cNvSpPr/>
            <p:nvPr/>
          </p:nvSpPr>
          <p:spPr>
            <a:xfrm rot="19085439">
              <a:off x="5164265" y="1509067"/>
              <a:ext cx="1181100" cy="24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1" name="Rectangle 120"/>
            <p:cNvSpPr/>
            <p:nvPr/>
          </p:nvSpPr>
          <p:spPr>
            <a:xfrm rot="16390679">
              <a:off x="5549812" y="1707273"/>
              <a:ext cx="1063908" cy="24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427924" y="1221042"/>
              <a:ext cx="1078772" cy="1104931"/>
              <a:chOff x="1162580" y="1308965"/>
              <a:chExt cx="1078772" cy="1104931"/>
            </a:xfrm>
          </p:grpSpPr>
          <p:sp>
            <p:nvSpPr>
              <p:cNvPr id="123" name="Rectangle 122"/>
              <p:cNvSpPr/>
              <p:nvPr/>
            </p:nvSpPr>
            <p:spPr>
              <a:xfrm rot="1416968">
                <a:off x="1520005" y="1744396"/>
                <a:ext cx="115358" cy="6421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1162580" y="1308965"/>
                <a:ext cx="1078772" cy="1104931"/>
                <a:chOff x="1549442" y="1308965"/>
                <a:chExt cx="1078772" cy="1104931"/>
              </a:xfrm>
            </p:grpSpPr>
            <p:sp>
              <p:nvSpPr>
                <p:cNvPr id="129" name="Isosceles Triangle 128"/>
                <p:cNvSpPr/>
                <p:nvPr/>
              </p:nvSpPr>
              <p:spPr>
                <a:xfrm rot="1501557">
                  <a:off x="1801723" y="1308965"/>
                  <a:ext cx="649608" cy="76979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 rot="2838661">
                  <a:off x="1640095" y="1425777"/>
                  <a:ext cx="897466" cy="1078772"/>
                  <a:chOff x="2346299" y="1600200"/>
                  <a:chExt cx="2333000" cy="2804313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 rot="18761339">
                    <a:off x="3683354" y="2960283"/>
                    <a:ext cx="546119" cy="572453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2346299" y="1600200"/>
                    <a:ext cx="2333000" cy="2804313"/>
                    <a:chOff x="2346299" y="1600200"/>
                    <a:chExt cx="2333000" cy="2804313"/>
                  </a:xfrm>
                </p:grpSpPr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>
                      <a:off x="2690447" y="1600200"/>
                      <a:ext cx="0" cy="23651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V="1">
                      <a:off x="2693377" y="3338513"/>
                      <a:ext cx="573698" cy="62975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rot="18761339" flipH="1">
                      <a:off x="3461068" y="1262632"/>
                      <a:ext cx="103462" cy="2333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3560884" y="3253154"/>
                      <a:ext cx="386862" cy="852854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3246258" y="3333750"/>
                      <a:ext cx="411342" cy="93931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rot="18761339">
                      <a:off x="3580672" y="4088859"/>
                      <a:ext cx="445195" cy="186114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39" name="Group 138"/>
          <p:cNvGrpSpPr/>
          <p:nvPr/>
        </p:nvGrpSpPr>
        <p:grpSpPr>
          <a:xfrm>
            <a:off x="9346151" y="5255246"/>
            <a:ext cx="1338845" cy="1139306"/>
            <a:chOff x="5167851" y="1221042"/>
            <a:chExt cx="1338845" cy="1139306"/>
          </a:xfrm>
        </p:grpSpPr>
        <p:sp>
          <p:nvSpPr>
            <p:cNvPr id="140" name="Rectangle 139"/>
            <p:cNvSpPr/>
            <p:nvPr/>
          </p:nvSpPr>
          <p:spPr>
            <a:xfrm rot="2378626">
              <a:off x="5432964" y="1824292"/>
              <a:ext cx="624851" cy="523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1" name="Rectangle 140"/>
            <p:cNvSpPr/>
            <p:nvPr/>
          </p:nvSpPr>
          <p:spPr>
            <a:xfrm rot="19085439">
              <a:off x="5167851" y="1518431"/>
              <a:ext cx="1153061" cy="24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2" name="Rectangle 141"/>
            <p:cNvSpPr/>
            <p:nvPr/>
          </p:nvSpPr>
          <p:spPr>
            <a:xfrm rot="16390679">
              <a:off x="5604324" y="1738047"/>
              <a:ext cx="1002266" cy="242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5427924" y="1221042"/>
              <a:ext cx="1078772" cy="1104931"/>
              <a:chOff x="1162580" y="1308965"/>
              <a:chExt cx="1078772" cy="1104931"/>
            </a:xfrm>
          </p:grpSpPr>
          <p:sp>
            <p:nvSpPr>
              <p:cNvPr id="144" name="Rectangle 143"/>
              <p:cNvSpPr/>
              <p:nvPr/>
            </p:nvSpPr>
            <p:spPr>
              <a:xfrm rot="1416968">
                <a:off x="1520005" y="1744396"/>
                <a:ext cx="115358" cy="6421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162580" y="1308965"/>
                <a:ext cx="1078772" cy="1104931"/>
                <a:chOff x="1549442" y="1308965"/>
                <a:chExt cx="1078772" cy="1104931"/>
              </a:xfrm>
            </p:grpSpPr>
            <p:sp>
              <p:nvSpPr>
                <p:cNvPr id="146" name="Isosceles Triangle 145"/>
                <p:cNvSpPr/>
                <p:nvPr/>
              </p:nvSpPr>
              <p:spPr>
                <a:xfrm rot="1501557">
                  <a:off x="1801723" y="1308965"/>
                  <a:ext cx="649608" cy="76979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147" name="Group 146"/>
                <p:cNvGrpSpPr/>
                <p:nvPr/>
              </p:nvGrpSpPr>
              <p:grpSpPr>
                <a:xfrm rot="2838661">
                  <a:off x="1640095" y="1425777"/>
                  <a:ext cx="897466" cy="1078772"/>
                  <a:chOff x="2346300" y="1600200"/>
                  <a:chExt cx="2333000" cy="2804313"/>
                </a:xfrm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rot="18761339">
                    <a:off x="3683354" y="2960283"/>
                    <a:ext cx="546119" cy="572453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2346300" y="1600200"/>
                    <a:ext cx="2333000" cy="2804313"/>
                    <a:chOff x="2346300" y="1600200"/>
                    <a:chExt cx="2333000" cy="2804313"/>
                  </a:xfrm>
                </p:grpSpPr>
                <p:cxnSp>
                  <p:nvCxnSpPr>
                    <p:cNvPr id="150" name="Straight Connector 149"/>
                    <p:cNvCxnSpPr/>
                    <p:nvPr/>
                  </p:nvCxnSpPr>
                  <p:spPr>
                    <a:xfrm>
                      <a:off x="2690447" y="1600200"/>
                      <a:ext cx="0" cy="23651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693377" y="3338513"/>
                      <a:ext cx="573698" cy="62975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rot="18761339" flipH="1">
                      <a:off x="3461069" y="1262631"/>
                      <a:ext cx="103462" cy="2333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3560884" y="3253154"/>
                      <a:ext cx="386862" cy="852854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>
                      <a:off x="3246258" y="3333750"/>
                      <a:ext cx="411342" cy="93931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rot="18761339">
                      <a:off x="3580672" y="4088859"/>
                      <a:ext cx="445195" cy="186114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05427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690446" y="1600200"/>
            <a:ext cx="1626577" cy="2672862"/>
            <a:chOff x="2690446" y="1600200"/>
            <a:chExt cx="1626577" cy="267286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560885" y="3253154"/>
              <a:ext cx="756138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2690446" y="1600200"/>
              <a:ext cx="1626577" cy="2672862"/>
              <a:chOff x="2690446" y="1600200"/>
              <a:chExt cx="1626577" cy="26728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690446" y="1600200"/>
                <a:ext cx="0" cy="236513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2693377" y="3338513"/>
                <a:ext cx="573698" cy="6297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90446" y="1600200"/>
                <a:ext cx="1626577" cy="165295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60884" y="3253154"/>
                <a:ext cx="386862" cy="85285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246258" y="3333750"/>
                <a:ext cx="411342" cy="93931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3644900" y="4114801"/>
                <a:ext cx="304800" cy="13969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/>
          <p:cNvCxnSpPr/>
          <p:nvPr/>
        </p:nvCxnSpPr>
        <p:spPr>
          <a:xfrm>
            <a:off x="3414346" y="3521974"/>
            <a:ext cx="395654" cy="90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687516" y="1600199"/>
            <a:ext cx="1421422" cy="331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4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77</cp:revision>
  <dcterms:created xsi:type="dcterms:W3CDTF">2015-01-07T12:21:20Z</dcterms:created>
  <dcterms:modified xsi:type="dcterms:W3CDTF">2015-03-02T18:31:16Z</dcterms:modified>
</cp:coreProperties>
</file>