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6F8"/>
    <a:srgbClr val="2A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092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90119" y="996778"/>
            <a:ext cx="395416" cy="395416"/>
          </a:xfrm>
          <a:prstGeom prst="rect">
            <a:avLst/>
          </a:prstGeom>
          <a:solidFill>
            <a:srgbClr val="5346F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Up Arrow 2"/>
          <p:cNvSpPr/>
          <p:nvPr/>
        </p:nvSpPr>
        <p:spPr>
          <a:xfrm>
            <a:off x="2362459" y="205945"/>
            <a:ext cx="256488" cy="790833"/>
          </a:xfrm>
          <a:prstGeom prst="upArrow">
            <a:avLst>
              <a:gd name="adj1" fmla="val 50000"/>
              <a:gd name="adj2" fmla="val 131186"/>
            </a:avLst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 rot="5400000">
            <a:off x="2945670" y="797739"/>
            <a:ext cx="276911" cy="790833"/>
          </a:xfrm>
          <a:prstGeom prst="upArrow">
            <a:avLst>
              <a:gd name="adj1" fmla="val 50000"/>
              <a:gd name="adj2" fmla="val 119691"/>
            </a:avLst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2649873" y="162526"/>
            <a:ext cx="1383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 smtClean="0">
                <a:latin typeface="Tw Cen MT" panose="020B0602020104020603" pitchFamily="34" charset="0"/>
              </a:rPr>
              <a:t>+Z</a:t>
            </a:r>
            <a:endParaRPr lang="es-AR" sz="5000" b="1" dirty="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7</cp:revision>
  <dcterms:created xsi:type="dcterms:W3CDTF">2015-01-07T12:21:20Z</dcterms:created>
  <dcterms:modified xsi:type="dcterms:W3CDTF">2015-01-07T17:26:28Z</dcterms:modified>
</cp:coreProperties>
</file>