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4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261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8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1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18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51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92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440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37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93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8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938F-FA6B-4DCD-95CE-E9E56AB0CD81}" type="datetimeFigureOut">
              <a:rPr lang="es-AR" smtClean="0"/>
              <a:t>07/01/2015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8A-6C8B-407D-B2E4-BBCA160CBD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753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07963"/>
            <a:ext cx="1936425" cy="1544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95457" y="378495"/>
            <a:ext cx="7511115" cy="1325563"/>
          </a:xfrm>
        </p:spPr>
        <p:txBody>
          <a:bodyPr>
            <a:noAutofit/>
          </a:bodyPr>
          <a:lstStyle/>
          <a:p>
            <a:r>
              <a:rPr lang="es-AR" sz="10000" dirty="0" err="1" smtClean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FluxSol</a:t>
            </a:r>
            <a:endParaRPr lang="es-AR" sz="10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08157" y="2880395"/>
            <a:ext cx="7511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0000" dirty="0" err="1" smtClean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FluxSol</a:t>
            </a:r>
            <a:endParaRPr lang="es-AR" sz="10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616200"/>
            <a:ext cx="1971675" cy="168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87" y="4884737"/>
            <a:ext cx="2014301" cy="17954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57357" y="5255295"/>
            <a:ext cx="7511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0000" dirty="0" err="1" smtClean="0">
                <a:solidFill>
                  <a:schemeClr val="tx2">
                    <a:lumMod val="50000"/>
                  </a:schemeClr>
                </a:solidFill>
                <a:latin typeface="Tw Cen MT" panose="020B0602020104020603" pitchFamily="34" charset="0"/>
              </a:rPr>
              <a:t>FluxSol</a:t>
            </a:r>
            <a:endParaRPr lang="es-AR" sz="10000" dirty="0">
              <a:solidFill>
                <a:schemeClr val="tx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989149" y="1138553"/>
            <a:ext cx="4099530" cy="3364738"/>
            <a:chOff x="4238626" y="1798984"/>
            <a:chExt cx="4099530" cy="3364738"/>
          </a:xfrm>
        </p:grpSpPr>
        <p:grpSp>
          <p:nvGrpSpPr>
            <p:cNvPr id="5" name="Group 4"/>
            <p:cNvGrpSpPr/>
            <p:nvPr/>
          </p:nvGrpSpPr>
          <p:grpSpPr>
            <a:xfrm>
              <a:off x="4238626" y="1798984"/>
              <a:ext cx="4099530" cy="3364738"/>
              <a:chOff x="2409826" y="1123735"/>
              <a:chExt cx="4099530" cy="3364738"/>
            </a:xfrm>
          </p:grpSpPr>
          <p:cxnSp>
            <p:nvCxnSpPr>
              <p:cNvPr id="8" name="Straight Connector 7"/>
              <p:cNvCxnSpPr/>
              <p:nvPr/>
            </p:nvCxnSpPr>
            <p:spPr>
              <a:xfrm flipH="1">
                <a:off x="2466975" y="1815789"/>
                <a:ext cx="481397" cy="1804737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2948372" y="1218472"/>
                <a:ext cx="3453014" cy="70032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107767" y="1123735"/>
                <a:ext cx="1401589" cy="325321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2409826" y="3468127"/>
                <a:ext cx="2795806" cy="1020346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4332849" y="3953022"/>
              <a:ext cx="2429901" cy="109917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506666" y="2491038"/>
              <a:ext cx="270506" cy="1599204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7421584" y="1243162"/>
            <a:ext cx="647114" cy="107396"/>
          </a:xfrm>
          <a:prstGeom prst="line">
            <a:avLst/>
          </a:prstGeom>
          <a:ln w="152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21059721">
            <a:off x="8201742" y="2007803"/>
            <a:ext cx="1734619" cy="961565"/>
          </a:xfrm>
          <a:prstGeom prst="arc">
            <a:avLst>
              <a:gd name="adj1" fmla="val 11306358"/>
              <a:gd name="adj2" fmla="val 182036"/>
            </a:avLst>
          </a:prstGeom>
          <a:ln w="1778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Arc 13"/>
          <p:cNvSpPr/>
          <p:nvPr/>
        </p:nvSpPr>
        <p:spPr>
          <a:xfrm rot="9795610">
            <a:off x="7933004" y="2008260"/>
            <a:ext cx="2033412" cy="1261781"/>
          </a:xfrm>
          <a:prstGeom prst="arc">
            <a:avLst>
              <a:gd name="adj1" fmla="val 10798780"/>
              <a:gd name="adj2" fmla="val 20531888"/>
            </a:avLst>
          </a:prstGeom>
          <a:ln w="1778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9401631">
            <a:off x="7853316" y="2812769"/>
            <a:ext cx="541646" cy="349704"/>
          </a:xfrm>
          <a:prstGeom prst="triangle">
            <a:avLst>
              <a:gd name="adj" fmla="val 61898"/>
            </a:avLst>
          </a:prstGeom>
          <a:solidFill>
            <a:schemeClr val="tx2">
              <a:lumMod val="60000"/>
              <a:lumOff val="40000"/>
            </a:schemeClr>
          </a:solidFill>
          <a:ln w="1524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Isosceles Triangle 15"/>
          <p:cNvSpPr/>
          <p:nvPr/>
        </p:nvSpPr>
        <p:spPr>
          <a:xfrm rot="5895152" flipH="1">
            <a:off x="8406857" y="780844"/>
            <a:ext cx="503140" cy="1084140"/>
          </a:xfrm>
          <a:prstGeom prst="triangle">
            <a:avLst>
              <a:gd name="adj" fmla="val 91298"/>
            </a:avLst>
          </a:prstGeom>
          <a:solidFill>
            <a:schemeClr val="accent6">
              <a:lumMod val="40000"/>
              <a:lumOff val="60000"/>
            </a:schemeClr>
          </a:solidFill>
          <a:ln w="152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Isosceles Triangle 17"/>
          <p:cNvSpPr/>
          <p:nvPr/>
        </p:nvSpPr>
        <p:spPr>
          <a:xfrm rot="4566153">
            <a:off x="6346654" y="2222907"/>
            <a:ext cx="1215767" cy="671176"/>
          </a:xfrm>
          <a:prstGeom prst="triangle">
            <a:avLst>
              <a:gd name="adj" fmla="val 921"/>
            </a:avLst>
          </a:prstGeom>
          <a:solidFill>
            <a:schemeClr val="accent2">
              <a:lumMod val="40000"/>
              <a:lumOff val="60000"/>
            </a:schemeClr>
          </a:solidFill>
          <a:ln w="161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oup 1"/>
          <p:cNvGrpSpPr/>
          <p:nvPr/>
        </p:nvGrpSpPr>
        <p:grpSpPr>
          <a:xfrm>
            <a:off x="7144806" y="4067641"/>
            <a:ext cx="2457338" cy="1054184"/>
            <a:chOff x="3250270" y="2206282"/>
            <a:chExt cx="2457338" cy="1054184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4838725" y="2343768"/>
              <a:ext cx="978252" cy="759515"/>
            </a:xfrm>
            <a:prstGeom prst="triangle">
              <a:avLst/>
            </a:prstGeom>
            <a:solidFill>
              <a:schemeClr val="bg1"/>
            </a:solidFill>
            <a:ln w="1270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5227295" y="2543865"/>
              <a:ext cx="420631" cy="341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2614" y="2714171"/>
              <a:ext cx="1571223" cy="546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46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50270" y="2206282"/>
              <a:ext cx="1571223" cy="5509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46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488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37129" y="2787603"/>
            <a:ext cx="4469729" cy="3563927"/>
            <a:chOff x="837129" y="2787603"/>
            <a:chExt cx="4469729" cy="3563927"/>
          </a:xfrm>
        </p:grpSpPr>
        <p:grpSp>
          <p:nvGrpSpPr>
            <p:cNvPr id="4" name="Group 3"/>
            <p:cNvGrpSpPr/>
            <p:nvPr/>
          </p:nvGrpSpPr>
          <p:grpSpPr>
            <a:xfrm>
              <a:off x="1207328" y="2854812"/>
              <a:ext cx="4099530" cy="3364738"/>
              <a:chOff x="4238626" y="1798984"/>
              <a:chExt cx="4099530" cy="336473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238626" y="1798984"/>
                <a:ext cx="4099530" cy="3364738"/>
                <a:chOff x="2409826" y="1123735"/>
                <a:chExt cx="4099530" cy="3364738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2466975" y="1815789"/>
                  <a:ext cx="481397" cy="1804737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2948372" y="1218472"/>
                  <a:ext cx="3453014" cy="700326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5107767" y="1123735"/>
                  <a:ext cx="1401589" cy="3253216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2409826" y="3468127"/>
                  <a:ext cx="2795806" cy="1020346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4332849" y="3953022"/>
                <a:ext cx="2429901" cy="1099178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4506666" y="2491038"/>
                <a:ext cx="270506" cy="1599204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 flipV="1">
              <a:off x="1639763" y="2959421"/>
              <a:ext cx="647114" cy="107396"/>
            </a:xfrm>
            <a:prstGeom prst="line">
              <a:avLst/>
            </a:prstGeom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 rot="21059721">
              <a:off x="2419921" y="3724062"/>
              <a:ext cx="1734619" cy="961565"/>
            </a:xfrm>
            <a:prstGeom prst="arc">
              <a:avLst>
                <a:gd name="adj1" fmla="val 11306358"/>
                <a:gd name="adj2" fmla="val 182036"/>
              </a:avLst>
            </a:prstGeom>
            <a:ln w="1778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Arc 13"/>
            <p:cNvSpPr/>
            <p:nvPr/>
          </p:nvSpPr>
          <p:spPr>
            <a:xfrm rot="9795610">
              <a:off x="2151183" y="3724519"/>
              <a:ext cx="2033412" cy="1261781"/>
            </a:xfrm>
            <a:prstGeom prst="arc">
              <a:avLst>
                <a:gd name="adj1" fmla="val 10798780"/>
                <a:gd name="adj2" fmla="val 20531888"/>
              </a:avLst>
            </a:prstGeom>
            <a:ln w="1778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Isosceles Triangle 14"/>
            <p:cNvSpPr/>
            <p:nvPr/>
          </p:nvSpPr>
          <p:spPr>
            <a:xfrm rot="19401631">
              <a:off x="2071495" y="4529028"/>
              <a:ext cx="541646" cy="349704"/>
            </a:xfrm>
            <a:prstGeom prst="triangle">
              <a:avLst>
                <a:gd name="adj" fmla="val 61898"/>
              </a:avLst>
            </a:prstGeom>
            <a:solidFill>
              <a:schemeClr val="tx2">
                <a:lumMod val="60000"/>
                <a:lumOff val="40000"/>
              </a:schemeClr>
            </a:solidFill>
            <a:ln w="152400"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Isosceles Triangle 15"/>
            <p:cNvSpPr/>
            <p:nvPr/>
          </p:nvSpPr>
          <p:spPr>
            <a:xfrm rot="5895152" flipH="1">
              <a:off x="2625036" y="2497103"/>
              <a:ext cx="503140" cy="1084140"/>
            </a:xfrm>
            <a:prstGeom prst="triangle">
              <a:avLst>
                <a:gd name="adj" fmla="val 9129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52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Isosceles Triangle 16"/>
            <p:cNvSpPr/>
            <p:nvPr/>
          </p:nvSpPr>
          <p:spPr>
            <a:xfrm rot="168650">
              <a:off x="1471822" y="5659888"/>
              <a:ext cx="978252" cy="425976"/>
            </a:xfrm>
            <a:prstGeom prst="triangle">
              <a:avLst>
                <a:gd name="adj" fmla="val 32744"/>
              </a:avLst>
            </a:prstGeom>
            <a:noFill/>
            <a:ln w="152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Isosceles Triangle 17"/>
            <p:cNvSpPr/>
            <p:nvPr/>
          </p:nvSpPr>
          <p:spPr>
            <a:xfrm rot="4566153">
              <a:off x="564833" y="3939166"/>
              <a:ext cx="1215767" cy="671176"/>
            </a:xfrm>
            <a:prstGeom prst="triangle">
              <a:avLst>
                <a:gd name="adj" fmla="val 92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61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Isosceles Triangle 18"/>
            <p:cNvSpPr/>
            <p:nvPr/>
          </p:nvSpPr>
          <p:spPr>
            <a:xfrm rot="16366799">
              <a:off x="3977714" y="5602619"/>
              <a:ext cx="978252" cy="519569"/>
            </a:xfrm>
            <a:prstGeom prst="triangle">
              <a:avLst>
                <a:gd name="adj" fmla="val 32744"/>
              </a:avLst>
            </a:prstGeom>
            <a:noFill/>
            <a:ln w="152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61730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FluxSol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Letras copadas Tw Ten</dc:title>
  <dc:creator>samsung</dc:creator>
  <cp:lastModifiedBy>Gustavo</cp:lastModifiedBy>
  <cp:revision>32</cp:revision>
  <dcterms:created xsi:type="dcterms:W3CDTF">2014-05-22T22:07:01Z</dcterms:created>
  <dcterms:modified xsi:type="dcterms:W3CDTF">2015-01-07T17:27:12Z</dcterms:modified>
</cp:coreProperties>
</file>