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6F8"/>
    <a:srgbClr val="2A1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357" autoAdjust="0"/>
  </p:normalViewPr>
  <p:slideViewPr>
    <p:cSldViewPr snapToGrid="0">
      <p:cViewPr>
        <p:scale>
          <a:sx n="200" d="100"/>
          <a:sy n="200" d="100"/>
        </p:scale>
        <p:origin x="-87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998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143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91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313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3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960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857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710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76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034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2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C7F11-C3C3-4E1B-A1FC-A59F8DFB27EA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78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0224" y="136696"/>
            <a:ext cx="1362075" cy="1326355"/>
            <a:chOff x="2095500" y="2352675"/>
            <a:chExt cx="1362075" cy="1326355"/>
          </a:xfrm>
        </p:grpSpPr>
        <p:sp>
          <p:nvSpPr>
            <p:cNvPr id="4" name="Isosceles Triangle 3"/>
            <p:cNvSpPr/>
            <p:nvPr/>
          </p:nvSpPr>
          <p:spPr>
            <a:xfrm>
              <a:off x="2240691" y="3113902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916194" y="2500183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2903837" y="3130377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2253049" y="2471351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 rot="18947201">
              <a:off x="2719342" y="2585293"/>
              <a:ext cx="116501" cy="895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 rot="13500000">
              <a:off x="2743234" y="2595150"/>
              <a:ext cx="116671" cy="8875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95500" y="2352675"/>
              <a:ext cx="1362075" cy="1326355"/>
            </a:xfrm>
            <a:prstGeom prst="rect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90119" y="162526"/>
            <a:ext cx="1743711" cy="1229668"/>
            <a:chOff x="2290119" y="162526"/>
            <a:chExt cx="1743711" cy="1229668"/>
          </a:xfrm>
        </p:grpSpPr>
        <p:sp>
          <p:nvSpPr>
            <p:cNvPr id="2" name="Rectangle 1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" name="Up Arrow 2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Up Arrow 11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49873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+Z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767914" y="3435178"/>
            <a:ext cx="1721708" cy="17217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4152899" y="3435178"/>
            <a:ext cx="337243" cy="33562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3022600" y="3536950"/>
            <a:ext cx="1041400" cy="73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angle 16"/>
          <p:cNvSpPr/>
          <p:nvPr/>
        </p:nvSpPr>
        <p:spPr>
          <a:xfrm>
            <a:off x="3638550" y="3606800"/>
            <a:ext cx="203200" cy="596900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5" name="Group 34"/>
          <p:cNvGrpSpPr/>
          <p:nvPr/>
        </p:nvGrpSpPr>
        <p:grpSpPr>
          <a:xfrm>
            <a:off x="4311348" y="162526"/>
            <a:ext cx="1383957" cy="1255426"/>
            <a:chOff x="4311348" y="162526"/>
            <a:chExt cx="1383957" cy="1255426"/>
          </a:xfrm>
        </p:grpSpPr>
        <p:grpSp>
          <p:nvGrpSpPr>
            <p:cNvPr id="19" name="Group 18"/>
            <p:cNvGrpSpPr/>
            <p:nvPr/>
          </p:nvGrpSpPr>
          <p:grpSpPr>
            <a:xfrm>
              <a:off x="4311348" y="162526"/>
              <a:ext cx="1383957" cy="1255426"/>
              <a:chOff x="1477896" y="136768"/>
              <a:chExt cx="1383957" cy="125542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" name="Up Arrow 20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92D05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477896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>
                    <a:latin typeface="Tw Cen MT" panose="020B0602020104020603" pitchFamily="34" charset="0"/>
                  </a:rPr>
                  <a:t>-</a:t>
                </a:r>
                <a:r>
                  <a:rPr lang="es-ES" sz="5000" b="1" dirty="0" smtClean="0">
                    <a:latin typeface="Tw Cen MT" panose="020B0602020104020603" pitchFamily="34" charset="0"/>
                  </a:rPr>
                  <a:t>Z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25" name="Up Arrow 24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413057" y="194015"/>
            <a:ext cx="1743711" cy="1229668"/>
            <a:chOff x="2290119" y="162526"/>
            <a:chExt cx="1743711" cy="1229668"/>
          </a:xfrm>
        </p:grpSpPr>
        <p:sp>
          <p:nvSpPr>
            <p:cNvPr id="27" name="Rectangle 26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Up Arrow 27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Up Arrow 28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49873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-</a:t>
              </a:r>
              <a:r>
                <a:rPr lang="es-ES" sz="5000" b="1" dirty="0">
                  <a:latin typeface="Tw Cen MT" panose="020B0602020104020603" pitchFamily="34" charset="0"/>
                </a:rPr>
                <a:t>Y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836407" y="172160"/>
            <a:ext cx="1383957" cy="1255426"/>
            <a:chOff x="4197048" y="162526"/>
            <a:chExt cx="1383957" cy="1255426"/>
          </a:xfrm>
        </p:grpSpPr>
        <p:grpSp>
          <p:nvGrpSpPr>
            <p:cNvPr id="41" name="Group 40"/>
            <p:cNvGrpSpPr/>
            <p:nvPr/>
          </p:nvGrpSpPr>
          <p:grpSpPr>
            <a:xfrm>
              <a:off x="4197048" y="162526"/>
              <a:ext cx="1383957" cy="1255426"/>
              <a:chOff x="1363596" y="136768"/>
              <a:chExt cx="1383957" cy="125542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4" name="Up Arrow 43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63596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 smtClean="0">
                    <a:latin typeface="Tw Cen MT" panose="020B0602020104020603" pitchFamily="34" charset="0"/>
                  </a:rPr>
                  <a:t>+Y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42" name="Up Arrow 41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817749" y="188284"/>
            <a:ext cx="1677036" cy="1229668"/>
            <a:chOff x="2290119" y="162526"/>
            <a:chExt cx="1677036" cy="1229668"/>
          </a:xfrm>
        </p:grpSpPr>
        <p:sp>
          <p:nvSpPr>
            <p:cNvPr id="47" name="Rectangle 46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8" name="Up Arrow 47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Up Arrow 48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83198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+X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357065" y="169261"/>
            <a:ext cx="1383957" cy="1255426"/>
            <a:chOff x="4301823" y="162526"/>
            <a:chExt cx="1383957" cy="1255426"/>
          </a:xfrm>
        </p:grpSpPr>
        <p:grpSp>
          <p:nvGrpSpPr>
            <p:cNvPr id="52" name="Group 51"/>
            <p:cNvGrpSpPr/>
            <p:nvPr/>
          </p:nvGrpSpPr>
          <p:grpSpPr>
            <a:xfrm>
              <a:off x="4301823" y="162526"/>
              <a:ext cx="1383957" cy="1255426"/>
              <a:chOff x="1468371" y="136768"/>
              <a:chExt cx="1383957" cy="1255426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5" name="Up Arrow 54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8371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 smtClean="0">
                    <a:latin typeface="Tw Cen MT" panose="020B0602020104020603" pitchFamily="34" charset="0"/>
                  </a:rPr>
                  <a:t>-X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53" name="Up Arrow 52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2879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</dc:creator>
  <cp:lastModifiedBy>samsung</cp:lastModifiedBy>
  <cp:revision>14</cp:revision>
  <dcterms:created xsi:type="dcterms:W3CDTF">2015-01-07T12:21:20Z</dcterms:created>
  <dcterms:modified xsi:type="dcterms:W3CDTF">2015-01-08T01:32:05Z</dcterms:modified>
</cp:coreProperties>
</file>