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60" r:id="rId6"/>
    <p:sldId id="265" r:id="rId7"/>
    <p:sldId id="267" r:id="rId8"/>
    <p:sldId id="278" r:id="rId9"/>
    <p:sldId id="271" r:id="rId10"/>
    <p:sldId id="282" r:id="rId11"/>
    <p:sldId id="280" r:id="rId12"/>
    <p:sldId id="281" r:id="rId13"/>
    <p:sldId id="27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B0604020202020204" charset="-52"/>
      <p:regular r:id="rId20"/>
      <p:bold r:id="rId21"/>
      <p:italic r:id="rId22"/>
      <p:boldItalic r:id="rId23"/>
    </p:embeddedFont>
    <p:embeddedFont>
      <p:font typeface="Montserrat Black" panose="020B0604020202020204" charset="-52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08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3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ac62386b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ac62386b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eac62386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eac62386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07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52c4623a65e01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52c4623a65e017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eac62386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eac62386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5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ac62386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ac62386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ac62386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ac62386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eac6238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eac6238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eac62386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eac62386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ac62386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ac62386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ac6238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ac62386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ac62386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ac62386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ac62386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ac62386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0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eac62386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eac62386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90853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971550" y="526200"/>
            <a:ext cx="7200900" cy="4091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08075" y="1023275"/>
            <a:ext cx="7391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Telegram-</a:t>
            </a:r>
            <a:r>
              <a:rPr lang="ru-RU" sz="48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бот, информирующий об олимпиадах </a:t>
            </a:r>
            <a:endParaRPr sz="48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550" y="3881711"/>
            <a:ext cx="730400" cy="67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950" y="3948183"/>
            <a:ext cx="505650" cy="54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275" y="4071289"/>
            <a:ext cx="1051176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6629" y="3881700"/>
            <a:ext cx="505655" cy="6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C0F8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283938" y="269993"/>
            <a:ext cx="8629800" cy="4600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B0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494071" y="375450"/>
            <a:ext cx="81853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400" dirty="0">
                <a:latin typeface="Montserrat Black"/>
                <a:ea typeface="Montserrat Black"/>
                <a:cs typeface="Montserrat Black"/>
                <a:sym typeface="Montserrat Black"/>
              </a:rPr>
              <a:t>Текущая реализация</a:t>
            </a:r>
            <a:endParaRPr sz="2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348698" y="1231383"/>
            <a:ext cx="442123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Лучинина Татьяна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Ученица класса 9 «Б»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АНОО «Физтех-лицей» им. П. Л. Капицы, г. Долгопрудный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317088" y="2727788"/>
            <a:ext cx="4110644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Борисенко Николай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Ученик класса 9 «Б»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АНОО «Физтех-лицей» им. П. Л. Капицы, г. Долгопрудный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188538" y="3341888"/>
            <a:ext cx="141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Фамилия Имя</a:t>
            </a: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Ученик класса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Школа, город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4717413" y="3418088"/>
            <a:ext cx="307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Тут напиши свою роль и задачи, которые ты реализовал по проекту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83;p24">
            <a:extLst>
              <a:ext uri="{FF2B5EF4-FFF2-40B4-BE49-F238E27FC236}">
                <a16:creationId xmlns:a16="http://schemas.microsoft.com/office/drawing/2014/main" id="{5B1B359B-6C05-451B-B36C-4F4C0E0CDD5A}"/>
              </a:ext>
            </a:extLst>
          </p:cNvPr>
          <p:cNvSpPr txBox="1"/>
          <p:nvPr/>
        </p:nvSpPr>
        <p:spPr>
          <a:xfrm>
            <a:off x="360000" y="1419225"/>
            <a:ext cx="805558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Начало работы бота: </a:t>
            </a:r>
            <a:r>
              <a:rPr lang="en-US" dirty="0">
                <a:solidFill>
                  <a:srgbClr val="181818"/>
                </a:solidFill>
                <a:latin typeface="Montserrat"/>
                <a:sym typeface="Montserrat"/>
              </a:rPr>
              <a:t>/start </a:t>
            </a: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или кнопка «Старт»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err="1">
                <a:solidFill>
                  <a:srgbClr val="181818"/>
                </a:solidFill>
                <a:latin typeface="Montserrat"/>
                <a:sym typeface="Montserrat"/>
              </a:rPr>
              <a:t>Алгортим</a:t>
            </a: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 ввода данных: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Выбор класса обучения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Выбор интересующего предмета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Выбор уровня олимпиады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endParaRPr lang="ru-RU" dirty="0">
              <a:solidFill>
                <a:srgbClr val="181818"/>
              </a:solidFill>
              <a:latin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Вывод: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Если данные найдены, то выводит все на экран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Если данных нет, то предлагает выполнить новый запрос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endParaRPr lang="ru-RU" dirty="0">
              <a:solidFill>
                <a:srgbClr val="181818"/>
              </a:solidFill>
              <a:latin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solidFill>
                  <a:srgbClr val="181818"/>
                </a:solidFill>
                <a:latin typeface="Montserrat"/>
                <a:sym typeface="Montserrat"/>
              </a:rPr>
              <a:t>Напоминание осуществляется нажатием на кнопку «</a:t>
            </a:r>
            <a:r>
              <a:rPr lang="ru-RU">
                <a:solidFill>
                  <a:srgbClr val="181818"/>
                </a:solidFill>
                <a:latin typeface="Montserrat"/>
                <a:sym typeface="Montserrat"/>
              </a:rPr>
              <a:t>Добавить напоминание»</a:t>
            </a:r>
            <a:endParaRPr lang="ru-RU" dirty="0">
              <a:solidFill>
                <a:srgbClr val="181818"/>
              </a:solidFill>
              <a:latin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endParaRPr lang="ru-RU" dirty="0">
              <a:solidFill>
                <a:srgbClr val="181818"/>
              </a:solidFill>
              <a:latin typeface="Montserrat"/>
            </a:endParaRP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9489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286875" y="405400"/>
            <a:ext cx="567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Перспективный план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100" y="4151850"/>
            <a:ext cx="645075" cy="8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360000" y="1419225"/>
            <a:ext cx="773640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Предложены направления развития проекта:</a:t>
            </a:r>
          </a:p>
          <a:p>
            <a:pPr marL="285750" indent="-285750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организовать рабочую станцию для обеспечения непрерывной работы бота;</a:t>
            </a:r>
          </a:p>
          <a:p>
            <a:pPr marL="285750" indent="-285750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по итогам обратной связи от пользователей сделать более дружественный интерфейс;</a:t>
            </a:r>
          </a:p>
          <a:p>
            <a:pPr marL="285750" indent="-285750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заполнить БД действительной информацией по олимпиадам на следующий учебный год.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24884">
            <a:off x="7844553" y="196453"/>
            <a:ext cx="1235395" cy="123539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360000" y="4645225"/>
            <a:ext cx="315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*СОЗДАНИЕ УСТРОЙСТВА</a:t>
            </a:r>
            <a:endParaRPr sz="800">
              <a:solidFill>
                <a:srgbClr val="00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8115">
            <a:off x="5670200" y="637575"/>
            <a:ext cx="592775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C0F8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283938" y="269993"/>
            <a:ext cx="8629800" cy="4600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B0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2931900" y="375450"/>
            <a:ext cx="32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Black"/>
                <a:ea typeface="Montserrat Black"/>
                <a:cs typeface="Montserrat Black"/>
                <a:sym typeface="Montserrat Black"/>
              </a:rPr>
              <a:t>Команда проекта</a:t>
            </a:r>
            <a:endParaRPr sz="24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87" y="1122657"/>
            <a:ext cx="843600" cy="8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/>
          <p:nvPr/>
        </p:nvSpPr>
        <p:spPr>
          <a:xfrm>
            <a:off x="1223374" y="1246050"/>
            <a:ext cx="5007925" cy="6465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1348698" y="1231383"/>
            <a:ext cx="442123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Лучинина Татьяна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Ученица класса 9 «Б»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АНОО «Физтех-лицей» им. П. Л. Капицы, г. Долгопрудный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317088" y="2727788"/>
            <a:ext cx="4110644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Борисенко Николай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Ученик класса 9 «Б»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АНОО «Физтех-лицей» им. П. Л. Капицы, г. Долгопрудный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188538" y="3341888"/>
            <a:ext cx="141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Фамилия Имя</a:t>
            </a: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Ученик класса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Школа, город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4717413" y="3418088"/>
            <a:ext cx="307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Тут напиши свою роль и задачи, которые ты реализовал по проекту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8115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100" y="4151850"/>
            <a:ext cx="645075" cy="80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424884">
            <a:off x="7844553" y="196453"/>
            <a:ext cx="1235395" cy="12353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360000" y="4645225"/>
            <a:ext cx="315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*СОЗДАНИЕ УСТРОЙСТВА</a:t>
            </a:r>
            <a:endParaRPr sz="800">
              <a:solidFill>
                <a:srgbClr val="00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08115">
            <a:off x="5670200" y="637575"/>
            <a:ext cx="592775" cy="5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4D2FAF-5EA9-6F84-8FE1-87F9BA0E6F90}"/>
              </a:ext>
            </a:extLst>
          </p:cNvPr>
          <p:cNvSpPr txBox="1"/>
          <p:nvPr/>
        </p:nvSpPr>
        <p:spPr>
          <a:xfrm>
            <a:off x="553730" y="2187029"/>
            <a:ext cx="8667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181818"/>
                </a:solidFill>
                <a:latin typeface="Montserrat"/>
              </a:rPr>
              <a:t>СПАСИБО ЗА ВНИМАНИЕ</a:t>
            </a:r>
            <a:r>
              <a:rPr lang="ru-RU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1865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C0F8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66700" y="266700"/>
            <a:ext cx="8629800" cy="4600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B0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150" y="4014336"/>
            <a:ext cx="730400" cy="67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550" y="4080808"/>
            <a:ext cx="505650" cy="54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4875" y="4203914"/>
            <a:ext cx="1051176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6229" y="4014325"/>
            <a:ext cx="505655" cy="6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996813" y="2571750"/>
            <a:ext cx="4608837" cy="11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Автор: </a:t>
            </a:r>
            <a:r>
              <a:rPr lang="ru" sz="2400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Лу</a:t>
            </a:r>
            <a:r>
              <a:rPr lang="ru-RU" sz="2400" dirty="0" err="1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чинина</a:t>
            </a:r>
            <a:r>
              <a:rPr lang="ru-RU" sz="2400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 Татьяна</a:t>
            </a:r>
            <a:endParaRPr sz="24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 l="43636" t="5187" r="3420" b="4746"/>
          <a:stretch/>
        </p:blipFill>
        <p:spPr>
          <a:xfrm>
            <a:off x="266700" y="266700"/>
            <a:ext cx="2723226" cy="46325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612150" y="460600"/>
            <a:ext cx="7017300" cy="12786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715009" y="647709"/>
            <a:ext cx="7017300" cy="12786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715009" y="688509"/>
            <a:ext cx="6952800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Telegram-</a:t>
            </a:r>
            <a:r>
              <a:rPr lang="ru-RU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бот, информирующий об олимпиадах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5080" y="1945710"/>
            <a:ext cx="458700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35080" y="2505073"/>
            <a:ext cx="458700" cy="44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234559" y="445025"/>
            <a:ext cx="36079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Целевая аудитория</a:t>
            </a:r>
            <a:endParaRPr sz="242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100" y="4151850"/>
            <a:ext cx="645075" cy="8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60000" y="1419225"/>
            <a:ext cx="773640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Основу целевой аудитории составляют учащиеся 9-11 классов школ России, которые интересуются олимпиадным движением. Э</a:t>
            </a:r>
            <a:r>
              <a:rPr lang="ru-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т</a:t>
            </a: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о люди, которые привыкли много работать, открытые ко всему новому и которые любят соревноваться друг с другом.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Также данный проект может быть интересен преподавателям школ и кружков, которые курируют олимпиадное направление подготовки.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Проект будет полезен родителям учащихся, которые регулярно выступают в олимпиадах, с целью контроля сроков проведения этапов олимпиад.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24884">
            <a:off x="7844553" y="196453"/>
            <a:ext cx="1235395" cy="123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8115">
            <a:off x="5670200" y="637575"/>
            <a:ext cx="592775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446275" y="292325"/>
            <a:ext cx="56022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Гипотеза о способе решения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проблемы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100" y="4151850"/>
            <a:ext cx="645075" cy="8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360000" y="1419225"/>
            <a:ext cx="773640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Мы предполагаем, что создание программного продукта (</a:t>
            </a:r>
            <a:r>
              <a:rPr lang="en-US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r>
              <a:rPr lang="ru-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-бота) позволит учащимся получить быстрый доступ к информации с наиболее привычного источника (смартфон или ПК). </a:t>
            </a:r>
            <a:endParaRPr lang="ru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24884">
            <a:off x="7844553" y="196453"/>
            <a:ext cx="1235395" cy="123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8115">
            <a:off x="5670200" y="637575"/>
            <a:ext cx="592775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356825" y="445025"/>
            <a:ext cx="353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42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Цель проекта</a:t>
            </a:r>
            <a:endParaRPr sz="242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100" y="4151850"/>
            <a:ext cx="645075" cy="8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60000" y="1419225"/>
            <a:ext cx="773640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Проект позволит оперативно получать информацию по перечневым олимпиадам в разрезе условий, заданных пользователем. </a:t>
            </a:r>
            <a:endParaRPr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Также будет предоставлена возможность своевременного информирования о сроках проведения интересующих олимпиад.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 – создать программный продукт (Телеграм - бот), позволяющий оперативно получать информацию о перечневых олимпиадах, проводимых для учащихся школ.</a:t>
            </a:r>
            <a:endParaRPr lang="ru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24884">
            <a:off x="7844553" y="196453"/>
            <a:ext cx="1235395" cy="123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8115">
            <a:off x="5670200" y="637575"/>
            <a:ext cx="592775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520800" y="462275"/>
            <a:ext cx="5442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ru" sz="242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Критерии </a:t>
            </a:r>
            <a:r>
              <a:rPr lang="ru" sz="265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для </a:t>
            </a:r>
            <a:r>
              <a:rPr lang="ru" sz="242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составления ТЗ</a:t>
            </a:r>
            <a:endParaRPr sz="242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100" y="4151850"/>
            <a:ext cx="645075" cy="8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360000" y="1419225"/>
            <a:ext cx="773640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Критериями для составления технического задания являлись результаты анкетирования и личный опыт участия в олимпиадах.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Разработанным устройством будет являться бот, созданный для мессенджера </a:t>
            </a:r>
            <a:r>
              <a:rPr lang="en-US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Telegram. </a:t>
            </a:r>
            <a:endParaRPr lang="ru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Он должен выполнять следующие функции: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напоминаний по определенным олимпиадам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" dirty="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Напоминание о ключевых датах олимпиад за несколько дней и в день олимпиады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24884">
            <a:off x="7844553" y="196453"/>
            <a:ext cx="1235395" cy="123539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360000" y="4645225"/>
            <a:ext cx="315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*СОЗДАНИЕ УСТРОЙСТВА</a:t>
            </a:r>
            <a:endParaRPr sz="800">
              <a:solidFill>
                <a:srgbClr val="00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8115">
            <a:off x="5670200" y="637575"/>
            <a:ext cx="592775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520800" y="462275"/>
            <a:ext cx="5442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Техническое задание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100" y="4151850"/>
            <a:ext cx="645075" cy="8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360000" y="1419225"/>
            <a:ext cx="805558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sym typeface="Montserrat"/>
              </a:rPr>
              <a:t>Перечень планируемых работ: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разработка структуры базы данных (БД) продукта (таблицы, ключи, связи), в которой будет храниться информация;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реализация разработанной структуры БД;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анализ потребностей пользователей и формирование основных сценариев запросов;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разработка средства взаимодействия основной программы с базой данных (автоматизация шаблонных запросов);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реализация взаимодействия пользователя с ботом;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обеспечение тестирования созданного продукта.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24884">
            <a:off x="7844553" y="196453"/>
            <a:ext cx="1235395" cy="12353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360000" y="4645225"/>
            <a:ext cx="315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*СОЗДАНИЕ УСТРОЙСТВА</a:t>
            </a:r>
            <a:endParaRPr sz="800">
              <a:solidFill>
                <a:srgbClr val="00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8115">
            <a:off x="5670200" y="637575"/>
            <a:ext cx="592775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name="adj" fmla="val 16667"/>
            </a:avLst>
          </a:prstGeom>
          <a:solidFill>
            <a:srgbClr val="5C0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520800" y="462275"/>
            <a:ext cx="5442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Техническое задание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100" y="4151850"/>
            <a:ext cx="645075" cy="8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360000" y="1419225"/>
            <a:ext cx="805558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dirty="0">
                <a:solidFill>
                  <a:srgbClr val="181818"/>
                </a:solidFill>
                <a:latin typeface="Montserrat"/>
                <a:sym typeface="Montserrat"/>
              </a:rPr>
              <a:t>Используемые технологии:</a:t>
            </a: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1) Языки программирования: Python 3.9</a:t>
            </a:r>
            <a:r>
              <a:rPr lang="en-US" dirty="0">
                <a:solidFill>
                  <a:srgbClr val="181818"/>
                </a:solidFill>
                <a:latin typeface="Montserrat"/>
              </a:rPr>
              <a:t> (</a:t>
            </a:r>
            <a:r>
              <a:rPr lang="ru-RU" dirty="0">
                <a:solidFill>
                  <a:srgbClr val="181818"/>
                </a:solidFill>
                <a:latin typeface="Montserrat"/>
              </a:rPr>
              <a:t>библиотеки </a:t>
            </a:r>
            <a:r>
              <a:rPr lang="en-US" dirty="0" err="1">
                <a:solidFill>
                  <a:srgbClr val="181818"/>
                </a:solidFill>
                <a:latin typeface="Montserrat"/>
              </a:rPr>
              <a:t>Aiogram</a:t>
            </a:r>
            <a:r>
              <a:rPr lang="en-US" dirty="0">
                <a:solidFill>
                  <a:srgbClr val="181818"/>
                </a:solidFill>
                <a:latin typeface="Montserrat"/>
              </a:rPr>
              <a:t>,</a:t>
            </a:r>
            <a:r>
              <a:rPr lang="ru-RU" dirty="0">
                <a:solidFill>
                  <a:srgbClr val="181818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181818"/>
                </a:solidFill>
                <a:latin typeface="Montserrat"/>
              </a:rPr>
              <a:t>Asyncio</a:t>
            </a:r>
            <a:r>
              <a:rPr lang="en-US" dirty="0">
                <a:solidFill>
                  <a:srgbClr val="181818"/>
                </a:solidFill>
                <a:latin typeface="Montserrat"/>
              </a:rPr>
              <a:t>)</a:t>
            </a:r>
            <a:endParaRPr lang="ru-RU" dirty="0">
              <a:solidFill>
                <a:srgbClr val="181818"/>
              </a:solidFill>
              <a:latin typeface="Montserrat"/>
            </a:endParaRP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2) </a:t>
            </a:r>
            <a:r>
              <a:rPr lang="ru-RU" dirty="0" err="1">
                <a:solidFill>
                  <a:srgbClr val="181818"/>
                </a:solidFill>
                <a:latin typeface="Montserrat"/>
              </a:rPr>
              <a:t>Telegram</a:t>
            </a:r>
            <a:r>
              <a:rPr lang="ru-RU" dirty="0">
                <a:solidFill>
                  <a:srgbClr val="181818"/>
                </a:solidFill>
                <a:latin typeface="Montserrat"/>
              </a:rPr>
              <a:t> API</a:t>
            </a: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3) Реляционная база данных (</a:t>
            </a:r>
            <a:r>
              <a:rPr lang="en-US" dirty="0" err="1">
                <a:solidFill>
                  <a:srgbClr val="181818"/>
                </a:solidFill>
                <a:latin typeface="Montserrat"/>
              </a:rPr>
              <a:t>Sqlite</a:t>
            </a:r>
            <a:r>
              <a:rPr lang="ru-RU" dirty="0">
                <a:solidFill>
                  <a:srgbClr val="181818"/>
                </a:solidFill>
                <a:latin typeface="Montserrat"/>
              </a:rPr>
              <a:t>)</a:t>
            </a: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181818"/>
                </a:solidFill>
                <a:latin typeface="Montserrat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424884">
            <a:off x="7844553" y="196453"/>
            <a:ext cx="1235395" cy="12353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360000" y="4645225"/>
            <a:ext cx="315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*СОЗДАНИЕ УСТРОЙСТВА</a:t>
            </a:r>
            <a:endParaRPr sz="800">
              <a:solidFill>
                <a:srgbClr val="00F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08115">
            <a:off x="5670200" y="637575"/>
            <a:ext cx="592775" cy="59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721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C0F8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283938" y="269993"/>
            <a:ext cx="8629800" cy="4600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B0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494071" y="375450"/>
            <a:ext cx="81853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400" dirty="0">
                <a:latin typeface="Montserrat Black"/>
                <a:ea typeface="Montserrat Black"/>
                <a:cs typeface="Montserrat Black"/>
                <a:sym typeface="Montserrat Black"/>
              </a:rPr>
              <a:t>Текущая реализация</a:t>
            </a:r>
            <a:endParaRPr sz="2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348698" y="1231383"/>
            <a:ext cx="442123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Лучинина Татьяна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Ученица класса 9 «Б»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АНОО «Физтех-лицей» им. П. Л. Капицы, г. Долгопрудный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317088" y="2727788"/>
            <a:ext cx="4110644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Борисенко Николай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Ученик класса 9 «Б»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АНОО «Физтех-лицей» им. П. Л. Капицы, г. Долгопрудный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188538" y="3341888"/>
            <a:ext cx="141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Фамилия Имя</a:t>
            </a: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Ученик класса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Школа, город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4717413" y="3418088"/>
            <a:ext cx="307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Тут напиши свою роль и задачи, которые ты реализовал по проекту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87877B-4EBB-4514-9F7C-438C5F6F1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72" y="981670"/>
            <a:ext cx="1645747" cy="36572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F9548F-C5AF-4C0F-98AA-8016BFD2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578" y="981670"/>
            <a:ext cx="1649281" cy="36650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A4FB4-786C-4470-8FDA-6A1E172F5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16" y="983474"/>
            <a:ext cx="1668333" cy="37074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639</Words>
  <Application>Microsoft Office PowerPoint</Application>
  <PresentationFormat>Экран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Montserrat</vt:lpstr>
      <vt:lpstr>Symbol</vt:lpstr>
      <vt:lpstr>Arial</vt:lpstr>
      <vt:lpstr>Calibri</vt:lpstr>
      <vt:lpstr>Montserrat Black</vt:lpstr>
      <vt:lpstr>Times New Roman</vt:lpstr>
      <vt:lpstr>Simple Light</vt:lpstr>
      <vt:lpstr>Презентация PowerPoint</vt:lpstr>
      <vt:lpstr>Презентация PowerPoint</vt:lpstr>
      <vt:lpstr>Целевая аудитория</vt:lpstr>
      <vt:lpstr>Гипотеза о способе решения проблемы</vt:lpstr>
      <vt:lpstr>Цель проекта</vt:lpstr>
      <vt:lpstr>Критерии для составления ТЗ</vt:lpstr>
      <vt:lpstr>Техническое задание</vt:lpstr>
      <vt:lpstr>Техническое задание</vt:lpstr>
      <vt:lpstr>Текущая реализация</vt:lpstr>
      <vt:lpstr>Текущая реализация</vt:lpstr>
      <vt:lpstr>Перспективный план</vt:lpstr>
      <vt:lpstr>Команда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Лучинин Юрий Валерьевич</dc:creator>
  <cp:lastModifiedBy>Лучинин Юрий Валерьевич</cp:lastModifiedBy>
  <cp:revision>33</cp:revision>
  <dcterms:modified xsi:type="dcterms:W3CDTF">2023-04-30T18:58:47Z</dcterms:modified>
</cp:coreProperties>
</file>