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64" r:id="rId14"/>
    <p:sldId id="272" r:id="rId15"/>
    <p:sldId id="27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3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8947-7A6D-450A-95B7-4473F9CC2C12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4355-3E18-4A2F-8D65-CC3E393558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79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smtClean="0"/>
              <a:t>MERCADOS	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S" dirty="0"/>
              <a:t>Monopsonio: Un solo comprador (Estado  </a:t>
            </a:r>
          </a:p>
          <a:p>
            <a:pPr marL="64008" indent="0">
              <a:buNone/>
            </a:pPr>
            <a:r>
              <a:rPr lang="es-ES" dirty="0"/>
              <a:t>                         en la Obra Publica) 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6696744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S" dirty="0"/>
              <a:t>Oligopsonio: Pocos compradores (</a:t>
            </a:r>
            <a:r>
              <a:rPr lang="es-ES" dirty="0" err="1"/>
              <a:t>Cias</a:t>
            </a:r>
            <a:r>
              <a:rPr lang="es-ES" dirty="0"/>
              <a:t>. </a:t>
            </a:r>
          </a:p>
          <a:p>
            <a:pPr marL="64008" indent="0">
              <a:buNone/>
            </a:pPr>
            <a:r>
              <a:rPr lang="es-ES" dirty="0"/>
              <a:t>                       </a:t>
            </a:r>
            <a:r>
              <a:rPr lang="es-ES" dirty="0" smtClean="0"/>
              <a:t>Lecheras)</a:t>
            </a:r>
          </a:p>
          <a:p>
            <a:pPr marL="64008" indent="0">
              <a:buNone/>
            </a:pPr>
            <a:endParaRPr lang="es-ES" dirty="0"/>
          </a:p>
          <a:p>
            <a:pPr marL="64008" indent="0">
              <a:buNone/>
            </a:pPr>
            <a:endParaRPr lang="es-ES" dirty="0"/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" y="3603558"/>
            <a:ext cx="3402523" cy="24897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03559"/>
            <a:ext cx="4104456" cy="24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2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S" dirty="0"/>
              <a:t>Oligopsonio: Pocos compradores </a:t>
            </a:r>
            <a:r>
              <a:rPr lang="es-ES" dirty="0" smtClean="0"/>
              <a:t>(Carteles </a:t>
            </a:r>
            <a:r>
              <a:rPr lang="es-ES" dirty="0"/>
              <a:t>de droga)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3573016"/>
            <a:ext cx="3456384" cy="233479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73016"/>
            <a:ext cx="3528392" cy="2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 Perfecta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Mercado Utópico </a:t>
            </a:r>
          </a:p>
          <a:p>
            <a:pPr>
              <a:buNone/>
            </a:pPr>
            <a:r>
              <a:rPr lang="es-ES_tradnl" dirty="0" smtClean="0"/>
              <a:t>Sólo se le asemeja el mercado de </a:t>
            </a:r>
            <a:r>
              <a:rPr lang="es-ES_tradnl" dirty="0" err="1" smtClean="0"/>
              <a:t>comodities</a:t>
            </a:r>
            <a:r>
              <a:rPr lang="es-ES_tradnl" dirty="0" smtClean="0"/>
              <a:t> (petróleo, granos)</a:t>
            </a:r>
          </a:p>
          <a:p>
            <a:pPr>
              <a:buNone/>
            </a:pPr>
            <a:endParaRPr lang="es-ES_tradnl" dirty="0"/>
          </a:p>
          <a:p>
            <a:pPr>
              <a:buNone/>
            </a:pPr>
            <a:r>
              <a:rPr lang="es-ES_tradnl" dirty="0" smtClean="0"/>
              <a:t>                                     </a:t>
            </a:r>
            <a:endParaRPr lang="es-ES_tradnl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2"/>
            <a:ext cx="3744416" cy="216024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77072"/>
            <a:ext cx="3528392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(Nacional, Provincial o Municipal)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354504"/>
          </a:xfrm>
        </p:spPr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r>
              <a:rPr lang="es-AR" dirty="0"/>
              <a:t>Interviene en los mercados estableciendo: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Tributos (Impuestos, Tasas,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Aranceles</a:t>
            </a:r>
          </a:p>
          <a:p>
            <a:r>
              <a:rPr lang="es-ES" dirty="0" smtClean="0"/>
              <a:t>Retenciones</a:t>
            </a:r>
          </a:p>
          <a:p>
            <a:r>
              <a:rPr lang="es-ES" dirty="0" smtClean="0"/>
              <a:t>Subsidios                 </a:t>
            </a:r>
            <a:endParaRPr lang="es-ES" dirty="0"/>
          </a:p>
          <a:p>
            <a:pPr marL="64008" indent="0">
              <a:buNone/>
            </a:pPr>
            <a:r>
              <a:rPr lang="es-ES" dirty="0" smtClean="0"/>
              <a:t>              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</a:t>
            </a:r>
          </a:p>
          <a:p>
            <a:pPr>
              <a:buNone/>
            </a:pPr>
            <a:r>
              <a:rPr lang="es-ES" dirty="0" smtClean="0"/>
              <a:t>                                                            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Otros Conceptos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Cartel</a:t>
            </a:r>
          </a:p>
          <a:p>
            <a:endParaRPr lang="es-AR" dirty="0"/>
          </a:p>
          <a:p>
            <a:r>
              <a:rPr lang="es-AR" dirty="0" smtClean="0"/>
              <a:t>Dumping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01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Lugar físico o virtual, donde comprado-res y vendedores realizan transacciones de bienes y/o servicios</a:t>
            </a:r>
            <a:endParaRPr lang="es-ES" dirty="0" smtClean="0"/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Al vendedor se lo denomina Oferta, y al comprador se lo llama Demanda.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libre juego de la Oferta y la Demanda en la teoría, determina el precio del producto y/o servicio.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endParaRPr lang="es-ES" dirty="0" smtClean="0"/>
          </a:p>
          <a:p>
            <a:pPr marL="64008" indent="0">
              <a:buNone/>
            </a:pPr>
            <a:r>
              <a:rPr lang="es-ES" sz="2000" dirty="0" smtClean="0"/>
              <a:t>                                                                 Producto Homogéneo</a:t>
            </a:r>
            <a:endParaRPr lang="es-ES" sz="2000" dirty="0" smtClean="0"/>
          </a:p>
          <a:p>
            <a:pPr>
              <a:buNone/>
            </a:pPr>
            <a:r>
              <a:rPr lang="es-ES" dirty="0" smtClean="0"/>
              <a:t>                                                </a:t>
            </a:r>
            <a:endParaRPr lang="es-ES" sz="2000" dirty="0" smtClean="0"/>
          </a:p>
          <a:p>
            <a:endParaRPr lang="es-ES" dirty="0" smtClean="0"/>
          </a:p>
          <a:p>
            <a:r>
              <a:rPr lang="es-ES" dirty="0" smtClean="0"/>
              <a:t>Competencia                   </a:t>
            </a:r>
            <a:r>
              <a:rPr lang="es-ES" sz="2000" dirty="0" smtClean="0"/>
              <a:t>Libre acceso al merca-                           </a:t>
            </a:r>
          </a:p>
          <a:p>
            <a:pPr marL="64008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                                                              </a:t>
            </a:r>
            <a:r>
              <a:rPr lang="es-ES" sz="2000" dirty="0" smtClean="0"/>
              <a:t>do y/o información</a:t>
            </a:r>
            <a:endParaRPr lang="es-ES" dirty="0" smtClean="0"/>
          </a:p>
          <a:p>
            <a:pPr marL="64008" indent="0">
              <a:buNone/>
            </a:pPr>
            <a:r>
              <a:rPr lang="es-ES" dirty="0"/>
              <a:t> </a:t>
            </a:r>
            <a:r>
              <a:rPr lang="es-ES" dirty="0" smtClean="0"/>
              <a:t>        </a:t>
            </a:r>
            <a:r>
              <a:rPr lang="es-ES" dirty="0" smtClean="0"/>
              <a:t>Perfecta     </a:t>
            </a:r>
            <a:endParaRPr lang="es-ES" dirty="0" smtClean="0"/>
          </a:p>
          <a:p>
            <a:pPr marL="64008" indent="0">
              <a:buNone/>
            </a:pPr>
            <a:endParaRPr lang="es-ES" sz="2000" dirty="0" smtClean="0"/>
          </a:p>
          <a:p>
            <a:pPr>
              <a:buNone/>
            </a:pPr>
            <a:r>
              <a:rPr lang="es-ES" dirty="0" smtClean="0"/>
              <a:t>                                             </a:t>
            </a:r>
            <a:r>
              <a:rPr lang="es-ES" dirty="0" smtClean="0"/>
              <a:t> </a:t>
            </a:r>
            <a:r>
              <a:rPr lang="es-ES" sz="2000" dirty="0" smtClean="0"/>
              <a:t> Sin limite de recursos </a:t>
            </a:r>
          </a:p>
          <a:p>
            <a:pPr>
              <a:buNone/>
            </a:pPr>
            <a:r>
              <a:rPr lang="es-ES" sz="2000" dirty="0" smtClean="0"/>
              <a:t>                                                                       y/o de producción</a:t>
            </a:r>
            <a:endParaRPr lang="es-ES" sz="2000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067944" y="2852936"/>
            <a:ext cx="883865" cy="1474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067944" y="4327325"/>
            <a:ext cx="1289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067944" y="4327325"/>
            <a:ext cx="1289874" cy="1477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   </a:t>
            </a:r>
            <a:r>
              <a:rPr lang="es-ES" sz="2000" dirty="0" smtClean="0"/>
              <a:t>Según Oferta</a:t>
            </a:r>
            <a:endParaRPr lang="es-ES" sz="2000" dirty="0" smtClean="0"/>
          </a:p>
          <a:p>
            <a:r>
              <a:rPr lang="es-ES" dirty="0" smtClean="0"/>
              <a:t>Competencia</a:t>
            </a:r>
          </a:p>
          <a:p>
            <a:pPr marL="64008" indent="0">
              <a:buNone/>
            </a:pPr>
            <a:r>
              <a:rPr lang="es-ES" dirty="0"/>
              <a:t> </a:t>
            </a:r>
            <a:r>
              <a:rPr lang="es-ES" dirty="0" smtClean="0"/>
              <a:t>   Imperfecta          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   </a:t>
            </a:r>
            <a:r>
              <a:rPr lang="es-ES" sz="2000" dirty="0" smtClean="0"/>
              <a:t>Según Demanda</a:t>
            </a:r>
            <a:endParaRPr lang="es-ES" sz="2000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139952" y="3857628"/>
            <a:ext cx="15036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213111" y="4677635"/>
            <a:ext cx="143104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</a:t>
            </a:r>
          </a:p>
          <a:p>
            <a:pPr>
              <a:buNone/>
            </a:pPr>
            <a:r>
              <a:rPr lang="es-ES" dirty="0" smtClean="0"/>
              <a:t>                                                      </a:t>
            </a:r>
            <a:r>
              <a:rPr lang="es-ES" dirty="0" smtClean="0"/>
              <a:t>Monopolio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</a:t>
            </a:r>
          </a:p>
          <a:p>
            <a:r>
              <a:rPr lang="es-ES" dirty="0" smtClean="0"/>
              <a:t>Competencia</a:t>
            </a:r>
          </a:p>
          <a:p>
            <a:pPr marL="64008" indent="0">
              <a:buNone/>
            </a:pPr>
            <a:r>
              <a:rPr lang="es-ES" dirty="0" smtClean="0"/>
              <a:t>    Imperfecta s/Oferta                      Oligopolio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      </a:t>
            </a:r>
            <a:r>
              <a:rPr lang="es-ES" dirty="0" smtClean="0"/>
              <a:t> 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       </a:t>
            </a:r>
            <a:r>
              <a:rPr lang="es-ES" dirty="0" smtClean="0"/>
              <a:t>   Competencia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</a:t>
            </a:r>
            <a:r>
              <a:rPr lang="es-ES" dirty="0" err="1" smtClean="0"/>
              <a:t>Monopolistica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</a:p>
          <a:p>
            <a:pPr>
              <a:buNone/>
            </a:pP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5143504" y="4111222"/>
            <a:ext cx="758364" cy="111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173808" y="4007628"/>
            <a:ext cx="796648" cy="10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143504" y="2941968"/>
            <a:ext cx="428628" cy="106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57430"/>
            <a:ext cx="9144000" cy="4097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                             </a:t>
            </a:r>
            <a:endParaRPr lang="es-ES" sz="2800" dirty="0"/>
          </a:p>
          <a:p>
            <a:pPr>
              <a:buNone/>
            </a:pPr>
            <a:r>
              <a:rPr lang="es-ES" sz="2800" dirty="0"/>
              <a:t>                                                      </a:t>
            </a:r>
            <a:r>
              <a:rPr lang="es-ES" sz="2800" dirty="0" smtClean="0"/>
              <a:t>Monopsonio</a:t>
            </a:r>
            <a:endParaRPr lang="es-ES" sz="2800" dirty="0"/>
          </a:p>
          <a:p>
            <a:pPr>
              <a:buNone/>
            </a:pPr>
            <a:r>
              <a:rPr lang="es-ES" sz="2800" dirty="0"/>
              <a:t>    </a:t>
            </a:r>
          </a:p>
          <a:p>
            <a:r>
              <a:rPr lang="es-ES" sz="2800" dirty="0"/>
              <a:t>Competencia</a:t>
            </a:r>
          </a:p>
          <a:p>
            <a:pPr marL="64008" indent="0">
              <a:buNone/>
            </a:pPr>
            <a:r>
              <a:rPr lang="es-ES" sz="2800" dirty="0"/>
              <a:t>    Imperfecta </a:t>
            </a:r>
            <a:r>
              <a:rPr lang="es-ES" sz="2800" dirty="0" smtClean="0"/>
              <a:t>s/Demanda                      </a:t>
            </a:r>
          </a:p>
          <a:p>
            <a:pPr marL="64008" indent="0">
              <a:buNone/>
            </a:pPr>
            <a:r>
              <a:rPr lang="es-ES" sz="2800" dirty="0" smtClean="0"/>
              <a:t>                                                          Oligopsonio</a:t>
            </a:r>
            <a:endParaRPr lang="es-ES" sz="2800" dirty="0"/>
          </a:p>
          <a:p>
            <a:pPr>
              <a:buNone/>
            </a:pPr>
            <a:r>
              <a:rPr lang="es-ES" sz="2800" dirty="0"/>
              <a:t>                                                 </a:t>
            </a:r>
            <a:r>
              <a:rPr lang="es-ES" sz="4000" dirty="0" smtClean="0"/>
              <a:t> </a:t>
            </a:r>
            <a:endParaRPr lang="es-ES" sz="4000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610865" y="3263930"/>
            <a:ext cx="573784" cy="90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524246" y="4182362"/>
            <a:ext cx="1199882" cy="83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>
              <a:buNone/>
            </a:pPr>
            <a:r>
              <a:rPr lang="es-ES" dirty="0" smtClean="0"/>
              <a:t>Monopolio: Un solo vendedor (</a:t>
            </a:r>
            <a:r>
              <a:rPr lang="es-ES" dirty="0" err="1" smtClean="0"/>
              <a:t>Ej</a:t>
            </a:r>
            <a:r>
              <a:rPr lang="es-ES" dirty="0" smtClean="0"/>
              <a:t> Microsoft)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040"/>
            <a:ext cx="5832648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Oligopolio: Pocos vendedores (Telefonía               </a:t>
            </a:r>
          </a:p>
          <a:p>
            <a:pPr>
              <a:buNone/>
            </a:pPr>
            <a:r>
              <a:rPr lang="es-ES" dirty="0"/>
              <a:t>                    celular/Estaciones de Servicio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                      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212976"/>
            <a:ext cx="3600400" cy="238772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12976"/>
            <a:ext cx="3672408" cy="2356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Competencia Monopolística: Muchos vendedores que buscan diferenciar su producto y/o marca     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         </a:t>
            </a:r>
            <a:endParaRPr lang="es-ES" dirty="0"/>
          </a:p>
          <a:p>
            <a:pPr marL="64008" indent="0">
              <a:buNone/>
            </a:pPr>
            <a:endParaRPr lang="es-ES" dirty="0"/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286000" y="14438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s-ES" dirty="0"/>
          </a:p>
          <a:p>
            <a:pPr marL="64008" indent="0">
              <a:buNone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69127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2934</TotalTime>
  <Words>238</Words>
  <Application>Microsoft Office PowerPoint</Application>
  <PresentationFormat>Presentación en pantalla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Brío</vt:lpstr>
      <vt:lpstr>MERCADOS </vt:lpstr>
      <vt:lpstr>Definición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Competencia Perfecta</vt:lpstr>
      <vt:lpstr>Estado (Nacional, Provincial o Municipal)</vt:lpstr>
      <vt:lpstr>Otros Conceptos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COSTOS</dc:title>
  <dc:creator>Ricardo G. Martinez</dc:creator>
  <cp:lastModifiedBy>Ricardo Gustavo Martinez</cp:lastModifiedBy>
  <cp:revision>215</cp:revision>
  <dcterms:modified xsi:type="dcterms:W3CDTF">2017-03-20T19:49:42Z</dcterms:modified>
</cp:coreProperties>
</file>