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196BB-EC8D-ED43-6FCE-C3E099302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003689-8491-D7B7-1BEA-55E2E5C3A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160D7-6633-52F5-F886-38FA18E5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26B0F6-1134-193E-8BF8-6CDA5F0C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AFB10-3C79-05BC-7D61-B01F5DAF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75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6F5DD-F676-FDBE-E2D4-5B5B4617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CBAA37-3D30-8F20-9769-CD9FC3780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DE8D58-CA24-6DE6-0B86-AAF15659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8771F-3C76-9582-B8D6-69DE6DFC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83E5D-94F4-3EC8-89FD-D948B871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23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F1038D-4472-25AE-0DD1-0D09B3466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DAB34C-3316-7BA1-75C5-72C6C8B1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00C28-5B3E-370A-C7DC-BC1CD791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F5B06-872A-0299-5BEC-A6F66ADC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8D852-C559-860E-9C25-787E1AFB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0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6225E-2A4C-DF8C-4EC0-3BA00084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B8E07-C3FC-2EEA-5F44-942647B9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13C80-634F-356A-9DAA-A841E7A5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B30D6-EAB7-CA9C-13CF-A7F00E88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D0969-74A3-E246-D156-14B1AF3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94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B8F4E-11BF-CBFF-4B76-23392AB9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D0A289-3FD0-A98A-5D51-FE3B24F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5D673-6D1C-0933-5E01-3C5939C7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BB0C4-3463-5C12-EAE9-BFD50003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314A1-8B1D-A8D6-CD9A-68AA9D2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90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ED12B-017A-0A5D-866B-5B102C7E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AED43-D566-DB0D-9210-3F261F655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C468D3-A765-8CB9-1D76-F008B1FA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18512-4858-6258-551B-B50606C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E6E498-0D1B-8177-2AA8-795E131D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C6F13E-C430-B941-3ADD-5F6A3FB8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39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5E998-374D-B904-50A5-4BFAD992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6D1D4-0AE9-185A-8326-0B7F7211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B5EAFE-D8B2-612B-CA89-AE7E26F9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E6B09F-7883-C5E5-4715-75F747F0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91468A-D07A-95BF-77C7-07443DDB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0D56AE-235E-684B-4265-06A5EFED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E59159-470E-5EB9-34A1-41E4AA9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A741FF-2396-725F-30AD-0F5F5B14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03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AB45F-9620-A9E6-FA0F-DD04016E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DC96D-54CE-FBBE-5938-03B28341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A2E4DE-6166-46F8-8EC0-5BABEF7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7D9485-7B2A-E83A-6F59-B59C9F2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49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86AC6B-C3A1-DA1B-F42F-C21A6E3D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3B13C2-DDBE-299C-DB21-43ADB205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F35C47-4046-5886-C592-D86BFDB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46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AABC8-2A29-56AA-16EB-88D564AE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E70FC-1A63-F441-C00D-A38EAFB7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AE5BA4-4871-E7C9-6E50-D715942F9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427BC-C22B-5095-8D03-A8CA377F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48443E-64CF-BF71-C828-BCDC5E32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0CE61-4065-40FD-8689-35E2BF9F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5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AA053-FFC9-9282-5D5F-7D3E548A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326055-9562-5AF0-4A16-AE65CBEB0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E627AD-B99F-C2EC-52F8-20F73F66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5D6064-F564-30D0-6C78-5E26FF7C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41B88-893A-37C9-4622-9DCC3564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FEF18-3BAD-1C36-1B03-B2630B25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63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F880AD-F496-2121-C805-E7F515F8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3E16-614D-CA1E-FB8A-D0477B4E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4431F-4E8C-0C6B-660B-D3372F1C7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6314-5CD6-449F-8FDF-F4AF5F7716DD}" type="datetimeFigureOut">
              <a:rPr lang="es-CO" smtClean="0"/>
              <a:t>29/01/2024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63398-C085-70C4-0F49-C9F82CDA3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44622-ADC2-DFB1-A6AA-FDEA8A2E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F2DC-7494-4C6E-A26D-EEC45CC87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14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DFD6F57-9DB0-458C-972A-B7A64149C19B}"/>
              </a:ext>
            </a:extLst>
          </p:cNvPr>
          <p:cNvSpPr/>
          <p:nvPr/>
        </p:nvSpPr>
        <p:spPr>
          <a:xfrm>
            <a:off x="3750365" y="675861"/>
            <a:ext cx="7394713" cy="50490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786C60-ADF5-E359-AD7D-264B5C1C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94" y="1018471"/>
            <a:ext cx="2208839" cy="1207893"/>
          </a:xfrm>
          <a:prstGeom prst="rect">
            <a:avLst/>
          </a:prstGeom>
        </p:spPr>
      </p:pic>
      <p:sp>
        <p:nvSpPr>
          <p:cNvPr id="8" name="Cara sonriente 7">
            <a:extLst>
              <a:ext uri="{FF2B5EF4-FFF2-40B4-BE49-F238E27FC236}">
                <a16:creationId xmlns:a16="http://schemas.microsoft.com/office/drawing/2014/main" id="{AA365DE4-AE12-A167-9C27-7E1AA664393B}"/>
              </a:ext>
            </a:extLst>
          </p:cNvPr>
          <p:cNvSpPr/>
          <p:nvPr/>
        </p:nvSpPr>
        <p:spPr>
          <a:xfrm>
            <a:off x="1111884" y="3101007"/>
            <a:ext cx="1868557" cy="157701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8741016-43F0-8A71-665F-7D6DC6855A20}"/>
              </a:ext>
            </a:extLst>
          </p:cNvPr>
          <p:cNvCxnSpPr>
            <a:cxnSpLocks/>
          </p:cNvCxnSpPr>
          <p:nvPr/>
        </p:nvCxnSpPr>
        <p:spPr>
          <a:xfrm flipV="1">
            <a:off x="2875722" y="3200402"/>
            <a:ext cx="3652272" cy="26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095585A4-B913-920C-4B3C-E0DB7DE8A681}"/>
              </a:ext>
            </a:extLst>
          </p:cNvPr>
          <p:cNvSpPr/>
          <p:nvPr/>
        </p:nvSpPr>
        <p:spPr>
          <a:xfrm>
            <a:off x="6527994" y="2511285"/>
            <a:ext cx="3617843" cy="17227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Sistema de Autenticación</a:t>
            </a:r>
            <a:endParaRPr lang="es-CO" sz="28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B106939-A728-B198-4DBD-8655DC564327}"/>
              </a:ext>
            </a:extLst>
          </p:cNvPr>
          <p:cNvCxnSpPr>
            <a:cxnSpLocks/>
          </p:cNvCxnSpPr>
          <p:nvPr/>
        </p:nvCxnSpPr>
        <p:spPr>
          <a:xfrm flipH="1">
            <a:off x="2980441" y="3723376"/>
            <a:ext cx="3658898" cy="5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cinta perforada 23">
            <a:extLst>
              <a:ext uri="{FF2B5EF4-FFF2-40B4-BE49-F238E27FC236}">
                <a16:creationId xmlns:a16="http://schemas.microsoft.com/office/drawing/2014/main" id="{50CAF786-9593-1070-0D3B-A9100398D203}"/>
              </a:ext>
            </a:extLst>
          </p:cNvPr>
          <p:cNvSpPr/>
          <p:nvPr/>
        </p:nvSpPr>
        <p:spPr>
          <a:xfrm>
            <a:off x="4041913" y="2611165"/>
            <a:ext cx="2173356" cy="655499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4EBD0CE-BED6-B6AB-B4E2-C9A954B36E93}"/>
              </a:ext>
            </a:extLst>
          </p:cNvPr>
          <p:cNvSpPr txBox="1"/>
          <p:nvPr/>
        </p:nvSpPr>
        <p:spPr>
          <a:xfrm>
            <a:off x="4124193" y="2820511"/>
            <a:ext cx="20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El usuario ingresa usuario y clave</a:t>
            </a:r>
            <a:endParaRPr lang="es-CO" sz="1200" dirty="0"/>
          </a:p>
        </p:txBody>
      </p:sp>
      <p:sp>
        <p:nvSpPr>
          <p:cNvPr id="26" name="Diagrama de flujo: cinta perforada 25">
            <a:extLst>
              <a:ext uri="{FF2B5EF4-FFF2-40B4-BE49-F238E27FC236}">
                <a16:creationId xmlns:a16="http://schemas.microsoft.com/office/drawing/2014/main" id="{0F25507B-1E34-7FF2-DFBC-F0979354CD4B}"/>
              </a:ext>
            </a:extLst>
          </p:cNvPr>
          <p:cNvSpPr/>
          <p:nvPr/>
        </p:nvSpPr>
        <p:spPr>
          <a:xfrm>
            <a:off x="4052502" y="3746435"/>
            <a:ext cx="2173356" cy="874050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3D83065-7088-F416-8EB9-980CC0236E02}"/>
              </a:ext>
            </a:extLst>
          </p:cNvPr>
          <p:cNvSpPr txBox="1"/>
          <p:nvPr/>
        </p:nvSpPr>
        <p:spPr>
          <a:xfrm>
            <a:off x="4134782" y="3955781"/>
            <a:ext cx="20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El sistema </a:t>
            </a:r>
            <a:r>
              <a:rPr lang="es-ES" sz="1200" dirty="0" err="1"/>
              <a:t>loguea</a:t>
            </a:r>
            <a:r>
              <a:rPr lang="es-ES" sz="1200" dirty="0"/>
              <a:t> al usuario y genera token (</a:t>
            </a:r>
            <a:r>
              <a:rPr lang="es-ES" sz="1200" dirty="0" err="1"/>
              <a:t>jwt</a:t>
            </a:r>
            <a:r>
              <a:rPr lang="es-ES" sz="1200" dirty="0"/>
              <a:t>)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4662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B038C6E-00BB-3105-D527-9FB627DBC79F}"/>
              </a:ext>
            </a:extLst>
          </p:cNvPr>
          <p:cNvSpPr/>
          <p:nvPr/>
        </p:nvSpPr>
        <p:spPr>
          <a:xfrm>
            <a:off x="3750365" y="675861"/>
            <a:ext cx="7394713" cy="50490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439036-EF70-1C6F-6C70-9F62EB9C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94" y="1018471"/>
            <a:ext cx="2208839" cy="1207893"/>
          </a:xfrm>
          <a:prstGeom prst="rect">
            <a:avLst/>
          </a:prstGeom>
        </p:spPr>
      </p:pic>
      <p:sp>
        <p:nvSpPr>
          <p:cNvPr id="6" name="Cara sonriente 5">
            <a:extLst>
              <a:ext uri="{FF2B5EF4-FFF2-40B4-BE49-F238E27FC236}">
                <a16:creationId xmlns:a16="http://schemas.microsoft.com/office/drawing/2014/main" id="{CC5DAA35-329F-A811-5D63-47790223BEAD}"/>
              </a:ext>
            </a:extLst>
          </p:cNvPr>
          <p:cNvSpPr/>
          <p:nvPr/>
        </p:nvSpPr>
        <p:spPr>
          <a:xfrm>
            <a:off x="1111884" y="3101007"/>
            <a:ext cx="1868557" cy="157701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C8E61EC-06FB-0C87-3497-FE5BCA1E37A7}"/>
              </a:ext>
            </a:extLst>
          </p:cNvPr>
          <p:cNvCxnSpPr>
            <a:cxnSpLocks/>
          </p:cNvCxnSpPr>
          <p:nvPr/>
        </p:nvCxnSpPr>
        <p:spPr>
          <a:xfrm flipV="1">
            <a:off x="2875722" y="3200402"/>
            <a:ext cx="3652272" cy="26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E581A16-B327-D19A-4F67-408597EA964E}"/>
              </a:ext>
            </a:extLst>
          </p:cNvPr>
          <p:cNvSpPr/>
          <p:nvPr/>
        </p:nvSpPr>
        <p:spPr>
          <a:xfrm>
            <a:off x="6527994" y="2511285"/>
            <a:ext cx="3617843" cy="17227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Sistema de Recargas</a:t>
            </a:r>
            <a:endParaRPr lang="es-CO" sz="28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8A57079-63B3-CE8D-5869-A1F0C7BD28B3}"/>
              </a:ext>
            </a:extLst>
          </p:cNvPr>
          <p:cNvCxnSpPr>
            <a:cxnSpLocks/>
          </p:cNvCxnSpPr>
          <p:nvPr/>
        </p:nvCxnSpPr>
        <p:spPr>
          <a:xfrm flipH="1">
            <a:off x="2980441" y="3723376"/>
            <a:ext cx="3658898" cy="5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inta perforada 9">
            <a:extLst>
              <a:ext uri="{FF2B5EF4-FFF2-40B4-BE49-F238E27FC236}">
                <a16:creationId xmlns:a16="http://schemas.microsoft.com/office/drawing/2014/main" id="{9B30B734-783C-0B5A-5B03-B564E3C3E4F3}"/>
              </a:ext>
            </a:extLst>
          </p:cNvPr>
          <p:cNvSpPr/>
          <p:nvPr/>
        </p:nvSpPr>
        <p:spPr>
          <a:xfrm>
            <a:off x="4041913" y="2611165"/>
            <a:ext cx="2173356" cy="655499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30F935-EA2A-8B39-D907-BD6FDD03A1A5}"/>
              </a:ext>
            </a:extLst>
          </p:cNvPr>
          <p:cNvSpPr txBox="1"/>
          <p:nvPr/>
        </p:nvSpPr>
        <p:spPr>
          <a:xfrm>
            <a:off x="4124193" y="2820511"/>
            <a:ext cx="20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El usuario crea y vende recargas</a:t>
            </a:r>
            <a:endParaRPr lang="es-CO" sz="1200" dirty="0"/>
          </a:p>
        </p:txBody>
      </p:sp>
      <p:sp>
        <p:nvSpPr>
          <p:cNvPr id="12" name="Diagrama de flujo: cinta perforada 11">
            <a:extLst>
              <a:ext uri="{FF2B5EF4-FFF2-40B4-BE49-F238E27FC236}">
                <a16:creationId xmlns:a16="http://schemas.microsoft.com/office/drawing/2014/main" id="{424A0CAE-F036-B925-7EBA-5BBE60730812}"/>
              </a:ext>
            </a:extLst>
          </p:cNvPr>
          <p:cNvSpPr/>
          <p:nvPr/>
        </p:nvSpPr>
        <p:spPr>
          <a:xfrm>
            <a:off x="4052502" y="3746435"/>
            <a:ext cx="2173356" cy="874050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189994-1C27-C744-7618-8D74D00E488E}"/>
              </a:ext>
            </a:extLst>
          </p:cNvPr>
          <p:cNvSpPr txBox="1"/>
          <p:nvPr/>
        </p:nvSpPr>
        <p:spPr>
          <a:xfrm>
            <a:off x="4134782" y="3955781"/>
            <a:ext cx="209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El sistema muestra la información de recargas vendidas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670661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Novoa</dc:creator>
  <cp:lastModifiedBy>Luis Eduardo Novoa</cp:lastModifiedBy>
  <cp:revision>1</cp:revision>
  <dcterms:created xsi:type="dcterms:W3CDTF">2024-01-29T12:24:30Z</dcterms:created>
  <dcterms:modified xsi:type="dcterms:W3CDTF">2024-01-29T12:24:49Z</dcterms:modified>
</cp:coreProperties>
</file>