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D63C5-DC16-4691-B7BB-B7FB06484FDA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6B42C4-CFAC-4056-9C4C-B13D3E2032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705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6B42C4-CFAC-4056-9C4C-B13D3E2032E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0536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62C5FF-697D-94F7-516A-E9B8D79A1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13D91C0-CFFD-24F6-5DE9-1C866BDCE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88D333-16B5-C4E6-F17E-4E0A185B7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BE13-461B-4136-BECB-CCC445011682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41924D-1F3C-174F-BA1D-C9E12ACCB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E43C76-EA5B-4695-EB7C-87021AC7A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B06B-372A-4DB2-A002-318730DB20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1914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4FB877-108E-0EB1-F370-F8B4807D4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CD30B7E-EBB9-2174-C866-FE307ABEF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07B80A-7889-4EA7-5B63-A69BC5C1C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BE13-461B-4136-BECB-CCC445011682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816FE8-E458-7A10-6F14-62F05509F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2D7DE0-1BA5-527D-2AE2-69ED5331C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B06B-372A-4DB2-A002-318730DB20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4431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CF324EE-3BD5-52F8-FAAB-A907BE9D6E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72D9B52-47C2-10AE-5EC2-9AFECFCD0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E92A6D-B84E-E003-FDB1-9A7F5B46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BE13-461B-4136-BECB-CCC445011682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388BEA-FA4B-A459-DEA0-CCED33EE7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FF0580-56D2-DFE8-625C-549798366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B06B-372A-4DB2-A002-318730DB20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4275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E2C1F7-5476-FACD-F996-FFC442637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57E816-B1AD-75B0-93F8-AE13733B9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926AC5-3D7C-7BFA-7B71-E52C3F973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BE13-461B-4136-BECB-CCC445011682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54ABAC-879A-AD38-D4A2-2B297FDAD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FCAC38-2BBB-3886-FC73-8A35EEF71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B06B-372A-4DB2-A002-318730DB20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919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B77CF1-16D1-FE2F-6BF8-A7BED4456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EAC694-4E7C-5711-1AAD-1C9E74FB6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18C547-7DAE-9460-663E-C74B43046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BE13-461B-4136-BECB-CCC445011682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6CDAF5-5C0B-9AC7-66D5-A3BDE9B81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952343-7046-8D86-1613-246CB8A1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B06B-372A-4DB2-A002-318730DB20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982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4C8E23-C093-4801-69F0-EB92CC5B6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EB3282-31B7-5A2C-3EDB-6DA44C98CA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00E044F-B408-DD04-041B-9B3E5ADC8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31F3BA-ABEB-BCF9-9A77-F16069AB1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BE13-461B-4136-BECB-CCC445011682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6DDE0E-AC92-C73B-3B64-8D9795FC9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6705C0-78EC-82AA-F97A-0CCBB8741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B06B-372A-4DB2-A002-318730DB20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4013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FAADDF-A6D6-166E-1398-1F7598CE9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9FB625-58BD-2A98-03DC-8AF9E46C2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B045EA5-E1B6-F52B-4776-25D73DB2C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2AAD802-C63C-78AD-D35D-0D82999880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0638918-3864-9423-4F54-E61BC405B2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41926C5-5317-2F6A-D14E-F97D0026E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BE13-461B-4136-BECB-CCC445011682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F945968-7813-39E0-E387-4E07A3222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7A50E00-415C-2F1F-2F64-553A1AE9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B06B-372A-4DB2-A002-318730DB20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9853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A82066-0087-038E-EE03-FE7A16348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1A94B02-46B8-558D-F5F8-26421EDE0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BE13-461B-4136-BECB-CCC445011682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3840022-DC15-9D4E-ABE8-E4F4C512C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897D2A9-7AD4-52C3-8F75-424AC48C2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B06B-372A-4DB2-A002-318730DB20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1776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8F630F8-A34D-86CD-F30E-9D9F108B8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BE13-461B-4136-BECB-CCC445011682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3B7CE4B-4230-7655-D526-B36144379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EB9677-F2D8-FF17-075F-C22FEB199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B06B-372A-4DB2-A002-318730DB20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4631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419BDF-3FB5-2DDE-C47D-95687F2CB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74394B-4B29-A6A3-84F8-337F4330B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5197651-9C02-59CF-2029-84C30FFB2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951F86-22E4-33C7-A912-5F92AC4D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BE13-461B-4136-BECB-CCC445011682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929F43D-95F4-2F33-1B81-2CF67AE6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230FAE-53AA-1756-AD41-9908FF831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B06B-372A-4DB2-A002-318730DB20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3392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6D4C2D-AB79-768E-49BF-359986E89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069790B-E49E-C8C6-6F22-E726555140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F781404-87C6-9C59-2E44-05F707958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DCECBAF-F736-3DF3-8391-FF6AA278E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BE13-461B-4136-BECB-CCC445011682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F4A5A5-BF57-3B04-EEA6-3B52439A5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10C3390-57D7-BAE3-81F6-4FBFFA163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B06B-372A-4DB2-A002-318730DB20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754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F2F2D1A-B046-D00C-9822-5AB87FCF8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548F92-7B8B-1801-C078-5ECF25F3C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984D14-D09E-1DC6-BA9B-1BDBD3582E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8BE13-461B-4136-BECB-CCC445011682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125799-1486-8C94-3522-9A3608476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3AF922-F30F-D696-B198-B6EDD3013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FB06B-372A-4DB2-A002-318730DB20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2032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BCC09699-B1BB-CCFF-0A7D-4131C3A67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fr-FR" sz="5200">
                <a:solidFill>
                  <a:schemeClr val="tx2"/>
                </a:solidFill>
              </a:rPr>
              <a:t>Projet 8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8C9EA68-AF53-48FD-2564-C3AFCAC1D1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2"/>
                </a:solidFill>
              </a:rPr>
              <a:t>Mockup</a:t>
            </a:r>
          </a:p>
        </p:txBody>
      </p:sp>
    </p:spTree>
    <p:extLst>
      <p:ext uri="{BB962C8B-B14F-4D97-AF65-F5344CB8AC3E}">
        <p14:creationId xmlns:p14="http://schemas.microsoft.com/office/powerpoint/2010/main" val="2723251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13651E-7F81-2A5B-E332-DC670AD0A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5522" y="90228"/>
            <a:ext cx="10515600" cy="411623"/>
          </a:xfrm>
        </p:spPr>
        <p:txBody>
          <a:bodyPr>
            <a:normAutofit fontScale="90000"/>
          </a:bodyPr>
          <a:lstStyle/>
          <a:p>
            <a:r>
              <a:rPr lang="fr-FR" b="1" i="1" dirty="0">
                <a:solidFill>
                  <a:schemeClr val="bg2">
                    <a:lumMod val="75000"/>
                  </a:schemeClr>
                </a:solidFill>
              </a:rPr>
              <a:t>               Dashboard 1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9C6C20B-B6E9-28A0-E0D4-A8C946EE1B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2738" y="1001944"/>
            <a:ext cx="4633270" cy="3210847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DBA5139-BC07-4546-A520-FADB6E03E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0194" y="1172198"/>
            <a:ext cx="4045226" cy="279961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BDCA510-A017-2E8A-9641-8BD75766AC2D}"/>
              </a:ext>
            </a:extLst>
          </p:cNvPr>
          <p:cNvSpPr txBox="1"/>
          <p:nvPr/>
        </p:nvSpPr>
        <p:spPr>
          <a:xfrm>
            <a:off x="863906" y="556210"/>
            <a:ext cx="1399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768C080-3DDE-1277-907B-5209AA5E1DA3}"/>
              </a:ext>
            </a:extLst>
          </p:cNvPr>
          <p:cNvSpPr txBox="1"/>
          <p:nvPr/>
        </p:nvSpPr>
        <p:spPr>
          <a:xfrm>
            <a:off x="6096000" y="556210"/>
            <a:ext cx="1399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Variation CA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AD039CD-6729-8B2D-3ED8-8CAC80A940DC}"/>
              </a:ext>
            </a:extLst>
          </p:cNvPr>
          <p:cNvSpPr txBox="1"/>
          <p:nvPr/>
        </p:nvSpPr>
        <p:spPr>
          <a:xfrm>
            <a:off x="7783322" y="556210"/>
            <a:ext cx="3210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Taux de croissance des ventes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DDD63EB9-1893-A071-87F1-D380105CCC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7290" y="4403133"/>
            <a:ext cx="5572903" cy="2261837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5471E3B7-3AD4-B6D4-B14B-7F75CDCE6F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654" y="4283815"/>
            <a:ext cx="4768746" cy="2454867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35305247-12F8-3FD6-578C-E395942FF512}"/>
              </a:ext>
            </a:extLst>
          </p:cNvPr>
          <p:cNvSpPr txBox="1"/>
          <p:nvPr/>
        </p:nvSpPr>
        <p:spPr>
          <a:xfrm>
            <a:off x="10481283" y="1758607"/>
            <a:ext cx="1399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Mois 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22B0EB9-B017-29F9-A5C3-C42134163EBB}"/>
              </a:ext>
            </a:extLst>
          </p:cNvPr>
          <p:cNvSpPr txBox="1"/>
          <p:nvPr/>
        </p:nvSpPr>
        <p:spPr>
          <a:xfrm>
            <a:off x="10481283" y="1174066"/>
            <a:ext cx="1399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Année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3821211-9A2F-4863-C8E9-1956D8777A95}"/>
              </a:ext>
            </a:extLst>
          </p:cNvPr>
          <p:cNvSpPr txBox="1"/>
          <p:nvPr/>
        </p:nvSpPr>
        <p:spPr>
          <a:xfrm>
            <a:off x="10481283" y="2427857"/>
            <a:ext cx="1399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Somme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594BEE5-4BD8-6F94-8B73-82202FF93C2C}"/>
              </a:ext>
            </a:extLst>
          </p:cNvPr>
          <p:cNvSpPr txBox="1"/>
          <p:nvPr/>
        </p:nvSpPr>
        <p:spPr>
          <a:xfrm>
            <a:off x="10481282" y="2987174"/>
            <a:ext cx="13990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Formule champs calculés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34C847A-F59E-98B9-736B-3A2E26FFF0E6}"/>
              </a:ext>
            </a:extLst>
          </p:cNvPr>
          <p:cNvSpPr txBox="1"/>
          <p:nvPr/>
        </p:nvSpPr>
        <p:spPr>
          <a:xfrm>
            <a:off x="2551227" y="556210"/>
            <a:ext cx="18574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CA par mois </a:t>
            </a:r>
          </a:p>
        </p:txBody>
      </p:sp>
    </p:spTree>
    <p:extLst>
      <p:ext uri="{BB962C8B-B14F-4D97-AF65-F5344CB8AC3E}">
        <p14:creationId xmlns:p14="http://schemas.microsoft.com/office/powerpoint/2010/main" val="539690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24</Words>
  <Application>Microsoft Office PowerPoint</Application>
  <PresentationFormat>Grand écran</PresentationFormat>
  <Paragraphs>12</Paragraphs>
  <Slides>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Projet 8</vt:lpstr>
      <vt:lpstr>               Dashboard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8</dc:title>
  <dc:creator>Louis Martinez</dc:creator>
  <cp:lastModifiedBy>Louis Martinez</cp:lastModifiedBy>
  <cp:revision>5</cp:revision>
  <dcterms:created xsi:type="dcterms:W3CDTF">2023-04-27T10:54:10Z</dcterms:created>
  <dcterms:modified xsi:type="dcterms:W3CDTF">2023-04-27T13:13:22Z</dcterms:modified>
</cp:coreProperties>
</file>