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525BFF1-BF01-4F34-8C52-F6B89EE38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Tableau 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R22">
            <a:extLst>
              <a:ext uri="{FF2B5EF4-FFF2-40B4-BE49-F238E27FC236}">
                <a16:creationId xmlns:a16="http://schemas.microsoft.com/office/drawing/2014/main" id="{22B5E0EB-33E3-4277-B4E4-A1B5C2D6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10" y="1653540"/>
            <a:ext cx="311658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ECCCD-AD4B-5638-475B-80D2229C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histoire tableau sur tableau public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71E7E-AF36-721B-0571-79DD64DE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https://public.tableau.com/authoring/Tableau1_16826809559640/Tableaudebord1#1</a:t>
            </a:r>
          </a:p>
        </p:txBody>
      </p:sp>
    </p:spTree>
    <p:extLst>
      <p:ext uri="{BB962C8B-B14F-4D97-AF65-F5344CB8AC3E}">
        <p14:creationId xmlns:p14="http://schemas.microsoft.com/office/powerpoint/2010/main" val="3553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ableau de bord 1">
            <a:extLst>
              <a:ext uri="{FF2B5EF4-FFF2-40B4-BE49-F238E27FC236}">
                <a16:creationId xmlns:a16="http://schemas.microsoft.com/office/drawing/2014/main" id="{7BA7CD76-8C9F-4570-9880-36A882C7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 mois par mois ">
            <a:extLst>
              <a:ext uri="{FF2B5EF4-FFF2-40B4-BE49-F238E27FC236}">
                <a16:creationId xmlns:a16="http://schemas.microsoft.com/office/drawing/2014/main" id="{239C511C-6242-490B-9DBA-101CD3DD1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246717"/>
            <a:ext cx="893826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volution du chiffre d&amp;apos;affaires">
            <a:extLst>
              <a:ext uri="{FF2B5EF4-FFF2-40B4-BE49-F238E27FC236}">
                <a16:creationId xmlns:a16="http://schemas.microsoft.com/office/drawing/2014/main" id="{0FDB6DCF-2C88-45A2-96FE-DC937E2E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77190"/>
            <a:ext cx="96393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volution du CA par années">
            <a:extLst>
              <a:ext uri="{FF2B5EF4-FFF2-40B4-BE49-F238E27FC236}">
                <a16:creationId xmlns:a16="http://schemas.microsoft.com/office/drawing/2014/main" id="{F6E30AB3-28B2-4146-98F6-350BDB56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" y="457200"/>
            <a:ext cx="110718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Variation CA et taux de croissance des ventes ">
            <a:extLst>
              <a:ext uri="{FF2B5EF4-FFF2-40B4-BE49-F238E27FC236}">
                <a16:creationId xmlns:a16="http://schemas.microsoft.com/office/drawing/2014/main" id="{05969D7B-AA21-4DC0-87E3-BDAF8C97C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62150"/>
            <a:ext cx="2743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portion du CA par mois">
            <a:extLst>
              <a:ext uri="{FF2B5EF4-FFF2-40B4-BE49-F238E27FC236}">
                <a16:creationId xmlns:a16="http://schemas.microsoft.com/office/drawing/2014/main" id="{F3965B25-82AA-4CA1-B39F-2D1A8747D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10" y="293370"/>
            <a:ext cx="662178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R 20">
            <a:extLst>
              <a:ext uri="{FF2B5EF4-FFF2-40B4-BE49-F238E27FC236}">
                <a16:creationId xmlns:a16="http://schemas.microsoft.com/office/drawing/2014/main" id="{D37178BA-6008-4775-B84E-AFA38F52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40" y="1676400"/>
            <a:ext cx="339852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R 21">
            <a:extLst>
              <a:ext uri="{FF2B5EF4-FFF2-40B4-BE49-F238E27FC236}">
                <a16:creationId xmlns:a16="http://schemas.microsoft.com/office/drawing/2014/main" id="{D70DC077-F75C-46F8-B518-FDDC8FA4A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042160"/>
            <a:ext cx="346710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Grand écran</PresentationFormat>
  <Paragraphs>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Tableau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Lien histoire tableau sur tableau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</dc:title>
  <dc:creator/>
  <cp:lastModifiedBy>Louis Martinez</cp:lastModifiedBy>
  <cp:revision>2</cp:revision>
  <dcterms:created xsi:type="dcterms:W3CDTF">2023-04-28T11:40:44Z</dcterms:created>
  <dcterms:modified xsi:type="dcterms:W3CDTF">2023-04-28T11:56:17Z</dcterms:modified>
</cp:coreProperties>
</file>