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8045f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8045f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8045f4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8045f4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8045f4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8045f4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8045f4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8045f4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8045f4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8045f4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8045f4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8045f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 Tool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Luis Tupac and Cole Charles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product should </a:t>
            </a:r>
            <a:r>
              <a:rPr lang="en"/>
              <a:t>companies</a:t>
            </a:r>
            <a:r>
              <a:rPr lang="en"/>
              <a:t> invest in marketing?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recent twitter data to find sentiment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users to enter in products or anything really, and produce them data found via twitter on the latest sentiment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python is implemented within 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Memory limitation issue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after models are trained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API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API restrictions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Grabs the 100 most recent tweets associated with users 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two data sets: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Movie reviews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70-74%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Twitter 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Tweets were sanitized to remove URL, handles, ‘#’, and other irrelevant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Did not remove stop words. Worked better with stop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83-84%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NLTK natural language processing kit. 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Tagged the data as an adjective, noun, verb, or adverb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Broke up the data into unigram features that were used to train these classifiers: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Multinomial Naive Bayes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Binomial Naive Bayes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SGD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SVC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SVC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classifier that used a voting feature to decide sentiment of tweets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