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ED7F0D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99831-212B-4DE7-B2F1-2432C5519200}" v="59" dt="2023-10-05T13:29:5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06"/>
    <p:restoredTop sz="94671"/>
  </p:normalViewPr>
  <p:slideViewPr>
    <p:cSldViewPr snapToGrid="0" snapToObjects="1">
      <p:cViewPr varScale="1">
        <p:scale>
          <a:sx n="88" d="100"/>
          <a:sy n="88" d="100"/>
        </p:scale>
        <p:origin x="5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cha Sutaveephamochanon" userId="9a52992c-cf48-46d9-adb9-04e6677e1e7e" providerId="ADAL" clId="{16299831-212B-4DE7-B2F1-2432C5519200}"/>
    <pc:docChg chg="undo custSel addSld modSld">
      <pc:chgData name="Anocha Sutaveephamochanon" userId="9a52992c-cf48-46d9-adb9-04e6677e1e7e" providerId="ADAL" clId="{16299831-212B-4DE7-B2F1-2432C5519200}" dt="2023-10-06T06:11:00.902" v="1904" actId="6549"/>
      <pc:docMkLst>
        <pc:docMk/>
      </pc:docMkLst>
      <pc:sldChg chg="addSp delSp modSp mod modClrScheme chgLayout">
        <pc:chgData name="Anocha Sutaveephamochanon" userId="9a52992c-cf48-46d9-adb9-04e6677e1e7e" providerId="ADAL" clId="{16299831-212B-4DE7-B2F1-2432C5519200}" dt="2023-10-06T01:02:22.208" v="1873" actId="27636"/>
        <pc:sldMkLst>
          <pc:docMk/>
          <pc:sldMk cId="2136334431" sldId="257"/>
        </pc:sldMkLst>
        <pc:spChg chg="mod ord">
          <ac:chgData name="Anocha Sutaveephamochanon" userId="9a52992c-cf48-46d9-adb9-04e6677e1e7e" providerId="ADAL" clId="{16299831-212B-4DE7-B2F1-2432C5519200}" dt="2023-10-04T19:43:34.127" v="1087" actId="700"/>
          <ac:spMkLst>
            <pc:docMk/>
            <pc:sldMk cId="2136334431" sldId="257"/>
            <ac:spMk id="2" creationId="{00000000-0000-0000-0000-000000000000}"/>
          </ac:spMkLst>
        </pc:spChg>
        <pc:spChg chg="del mod ord">
          <ac:chgData name="Anocha Sutaveephamochanon" userId="9a52992c-cf48-46d9-adb9-04e6677e1e7e" providerId="ADAL" clId="{16299831-212B-4DE7-B2F1-2432C5519200}" dt="2023-10-04T19:17:44.591" v="358" actId="478"/>
          <ac:spMkLst>
            <pc:docMk/>
            <pc:sldMk cId="2136334431" sldId="257"/>
            <ac:spMk id="3" creationId="{00000000-0000-0000-0000-000000000000}"/>
          </ac:spMkLst>
        </pc:spChg>
        <pc:spChg chg="mod">
          <ac:chgData name="Anocha Sutaveephamochanon" userId="9a52992c-cf48-46d9-adb9-04e6677e1e7e" providerId="ADAL" clId="{16299831-212B-4DE7-B2F1-2432C5519200}" dt="2023-10-04T18:55:05.024" v="64"/>
          <ac:spMkLst>
            <pc:docMk/>
            <pc:sldMk cId="2136334431" sldId="257"/>
            <ac:spMk id="4" creationId="{00000000-0000-0000-0000-000000000000}"/>
          </ac:spMkLst>
        </pc:spChg>
        <pc:spChg chg="add mod ord">
          <ac:chgData name="Anocha Sutaveephamochanon" userId="9a52992c-cf48-46d9-adb9-04e6677e1e7e" providerId="ADAL" clId="{16299831-212B-4DE7-B2F1-2432C5519200}" dt="2023-10-06T01:02:22.208" v="1873" actId="27636"/>
          <ac:spMkLst>
            <pc:docMk/>
            <pc:sldMk cId="2136334431" sldId="257"/>
            <ac:spMk id="6" creationId="{A67B6BEC-84B4-F310-8B00-0C6F8961CA9B}"/>
          </ac:spMkLst>
        </pc:spChg>
        <pc:spChg chg="add del mod ord">
          <ac:chgData name="Anocha Sutaveephamochanon" userId="9a52992c-cf48-46d9-adb9-04e6677e1e7e" providerId="ADAL" clId="{16299831-212B-4DE7-B2F1-2432C5519200}" dt="2023-10-04T19:43:51.828" v="1091" actId="478"/>
          <ac:spMkLst>
            <pc:docMk/>
            <pc:sldMk cId="2136334431" sldId="257"/>
            <ac:spMk id="7" creationId="{CFFA2CF7-31F8-E289-217B-B5DAA062E0C5}"/>
          </ac:spMkLst>
        </pc:spChg>
        <pc:picChg chg="add mod ord">
          <ac:chgData name="Anocha Sutaveephamochanon" userId="9a52992c-cf48-46d9-adb9-04e6677e1e7e" providerId="ADAL" clId="{16299831-212B-4DE7-B2F1-2432C5519200}" dt="2023-10-04T19:44:19.693" v="1094" actId="1076"/>
          <ac:picMkLst>
            <pc:docMk/>
            <pc:sldMk cId="2136334431" sldId="257"/>
            <ac:picMk id="5" creationId="{0B7D3775-5BC3-8363-5A17-9D124FF01D06}"/>
          </ac:picMkLst>
        </pc:picChg>
        <pc:picChg chg="add del mod">
          <ac:chgData name="Anocha Sutaveephamochanon" userId="9a52992c-cf48-46d9-adb9-04e6677e1e7e" providerId="ADAL" clId="{16299831-212B-4DE7-B2F1-2432C5519200}" dt="2023-10-04T19:16:59.715" v="353" actId="478"/>
          <ac:picMkLst>
            <pc:docMk/>
            <pc:sldMk cId="2136334431" sldId="257"/>
            <ac:picMk id="1026" creationId="{FAEC2520-F4DD-2AA5-78EB-67D571609219}"/>
          </ac:picMkLst>
        </pc:picChg>
        <pc:picChg chg="add mod">
          <ac:chgData name="Anocha Sutaveephamochanon" userId="9a52992c-cf48-46d9-adb9-04e6677e1e7e" providerId="ADAL" clId="{16299831-212B-4DE7-B2F1-2432C5519200}" dt="2023-10-04T19:44:44.398" v="1100" actId="1076"/>
          <ac:picMkLst>
            <pc:docMk/>
            <pc:sldMk cId="2136334431" sldId="257"/>
            <ac:picMk id="1028" creationId="{6DC988EB-B922-0C3B-0092-4E1E8E42748C}"/>
          </ac:picMkLst>
        </pc:picChg>
      </pc:sldChg>
      <pc:sldChg chg="addSp delSp modSp add mod modClrScheme chgLayout">
        <pc:chgData name="Anocha Sutaveephamochanon" userId="9a52992c-cf48-46d9-adb9-04e6677e1e7e" providerId="ADAL" clId="{16299831-212B-4DE7-B2F1-2432C5519200}" dt="2023-10-05T13:29:40.859" v="1169" actId="6549"/>
        <pc:sldMkLst>
          <pc:docMk/>
          <pc:sldMk cId="1912097800" sldId="259"/>
        </pc:sldMkLst>
        <pc:spChg chg="mod ord">
          <ac:chgData name="Anocha Sutaveephamochanon" userId="9a52992c-cf48-46d9-adb9-04e6677e1e7e" providerId="ADAL" clId="{16299831-212B-4DE7-B2F1-2432C5519200}" dt="2023-10-04T19:32:13.102" v="671" actId="700"/>
          <ac:spMkLst>
            <pc:docMk/>
            <pc:sldMk cId="1912097800" sldId="259"/>
            <ac:spMk id="2" creationId="{00000000-0000-0000-0000-000000000000}"/>
          </ac:spMkLst>
        </pc:spChg>
        <pc:spChg chg="mod ord">
          <ac:chgData name="Anocha Sutaveephamochanon" userId="9a52992c-cf48-46d9-adb9-04e6677e1e7e" providerId="ADAL" clId="{16299831-212B-4DE7-B2F1-2432C5519200}" dt="2023-10-05T13:29:40.859" v="1169" actId="6549"/>
          <ac:spMkLst>
            <pc:docMk/>
            <pc:sldMk cId="1912097800" sldId="259"/>
            <ac:spMk id="3" creationId="{00000000-0000-0000-0000-000000000000}"/>
          </ac:spMkLst>
        </pc:spChg>
        <pc:spChg chg="add del mod ord">
          <ac:chgData name="Anocha Sutaveephamochanon" userId="9a52992c-cf48-46d9-adb9-04e6677e1e7e" providerId="ADAL" clId="{16299831-212B-4DE7-B2F1-2432C5519200}" dt="2023-10-04T19:32:26.059" v="672"/>
          <ac:spMkLst>
            <pc:docMk/>
            <pc:sldMk cId="1912097800" sldId="259"/>
            <ac:spMk id="5" creationId="{D4106D29-69A4-582C-9214-7379F274AA9F}"/>
          </ac:spMkLst>
        </pc:spChg>
        <pc:spChg chg="add del mod">
          <ac:chgData name="Anocha Sutaveephamochanon" userId="9a52992c-cf48-46d9-adb9-04e6677e1e7e" providerId="ADAL" clId="{16299831-212B-4DE7-B2F1-2432C5519200}" dt="2023-10-04T19:35:41.621" v="736" actId="478"/>
          <ac:spMkLst>
            <pc:docMk/>
            <pc:sldMk cId="1912097800" sldId="259"/>
            <ac:spMk id="7" creationId="{842498A5-BE80-1FC9-8CD2-E56E9A988DE0}"/>
          </ac:spMkLst>
        </pc:spChg>
        <pc:picChg chg="add mod">
          <ac:chgData name="Anocha Sutaveephamochanon" userId="9a52992c-cf48-46d9-adb9-04e6677e1e7e" providerId="ADAL" clId="{16299831-212B-4DE7-B2F1-2432C5519200}" dt="2023-10-04T19:45:38.684" v="1102" actId="1076"/>
          <ac:picMkLst>
            <pc:docMk/>
            <pc:sldMk cId="1912097800" sldId="259"/>
            <ac:picMk id="6" creationId="{3F38AEB4-4669-D257-32AC-B84C23CA73BD}"/>
          </ac:picMkLst>
        </pc:picChg>
        <pc:picChg chg="add del mod">
          <ac:chgData name="Anocha Sutaveephamochanon" userId="9a52992c-cf48-46d9-adb9-04e6677e1e7e" providerId="ADAL" clId="{16299831-212B-4DE7-B2F1-2432C5519200}" dt="2023-10-04T19:35:11.859" v="729" actId="478"/>
          <ac:picMkLst>
            <pc:docMk/>
            <pc:sldMk cId="1912097800" sldId="259"/>
            <ac:picMk id="2050" creationId="{4385A220-A132-C3ED-06BE-0504701239FB}"/>
          </ac:picMkLst>
        </pc:picChg>
        <pc:picChg chg="add mod">
          <ac:chgData name="Anocha Sutaveephamochanon" userId="9a52992c-cf48-46d9-adb9-04e6677e1e7e" providerId="ADAL" clId="{16299831-212B-4DE7-B2F1-2432C5519200}" dt="2023-10-04T19:45:38.684" v="1102" actId="1076"/>
          <ac:picMkLst>
            <pc:docMk/>
            <pc:sldMk cId="1912097800" sldId="259"/>
            <ac:picMk id="2052" creationId="{E5E489C9-9516-A1ED-72C9-ED59F2695579}"/>
          </ac:picMkLst>
        </pc:picChg>
      </pc:sldChg>
      <pc:sldChg chg="addSp delSp modSp new mod setBg">
        <pc:chgData name="Anocha Sutaveephamochanon" userId="9a52992c-cf48-46d9-adb9-04e6677e1e7e" providerId="ADAL" clId="{16299831-212B-4DE7-B2F1-2432C5519200}" dt="2023-10-06T06:11:00.902" v="1904" actId="6549"/>
        <pc:sldMkLst>
          <pc:docMk/>
          <pc:sldMk cId="1753285490" sldId="260"/>
        </pc:sldMkLst>
        <pc:spChg chg="mod">
          <ac:chgData name="Anocha Sutaveephamochanon" userId="9a52992c-cf48-46d9-adb9-04e6677e1e7e" providerId="ADAL" clId="{16299831-212B-4DE7-B2F1-2432C5519200}" dt="2023-10-05T03:31:30.695" v="1133" actId="20577"/>
          <ac:spMkLst>
            <pc:docMk/>
            <pc:sldMk cId="1753285490" sldId="260"/>
            <ac:spMk id="2" creationId="{7E03CDA6-B2D5-A0D2-B96F-AD0D16F260E1}"/>
          </ac:spMkLst>
        </pc:spChg>
        <pc:spChg chg="del">
          <ac:chgData name="Anocha Sutaveephamochanon" userId="9a52992c-cf48-46d9-adb9-04e6677e1e7e" providerId="ADAL" clId="{16299831-212B-4DE7-B2F1-2432C5519200}" dt="2023-10-05T03:24:43.200" v="1104"/>
          <ac:spMkLst>
            <pc:docMk/>
            <pc:sldMk cId="1753285490" sldId="260"/>
            <ac:spMk id="3" creationId="{A1954612-D0A7-0EBC-1EFE-CD8409764568}"/>
          </ac:spMkLst>
        </pc:spChg>
        <pc:spChg chg="mod ord">
          <ac:chgData name="Anocha Sutaveephamochanon" userId="9a52992c-cf48-46d9-adb9-04e6677e1e7e" providerId="ADAL" clId="{16299831-212B-4DE7-B2F1-2432C5519200}" dt="2023-10-06T06:11:00.902" v="1904" actId="6549"/>
          <ac:spMkLst>
            <pc:docMk/>
            <pc:sldMk cId="1753285490" sldId="260"/>
            <ac:spMk id="4" creationId="{8E588562-A931-3498-47BB-EC97AF46794F}"/>
          </ac:spMkLst>
        </pc:spChg>
        <pc:spChg chg="add del mod">
          <ac:chgData name="Anocha Sutaveephamochanon" userId="9a52992c-cf48-46d9-adb9-04e6677e1e7e" providerId="ADAL" clId="{16299831-212B-4DE7-B2F1-2432C5519200}" dt="2023-10-05T03:31:14.178" v="1110"/>
          <ac:spMkLst>
            <pc:docMk/>
            <pc:sldMk cId="1753285490" sldId="260"/>
            <ac:spMk id="5" creationId="{A151213D-B47C-0935-BDE8-822F07795B05}"/>
          </ac:spMkLst>
        </pc:spChg>
        <pc:spChg chg="add del mod">
          <ac:chgData name="Anocha Sutaveephamochanon" userId="9a52992c-cf48-46d9-adb9-04e6677e1e7e" providerId="ADAL" clId="{16299831-212B-4DE7-B2F1-2432C5519200}" dt="2023-10-05T03:34:30.560" v="1139"/>
          <ac:spMkLst>
            <pc:docMk/>
            <pc:sldMk cId="1753285490" sldId="260"/>
            <ac:spMk id="6" creationId="{63D99BC3-BB5E-399D-D274-597EF62D8CB5}"/>
          </ac:spMkLst>
        </pc:spChg>
        <pc:spChg chg="add del">
          <ac:chgData name="Anocha Sutaveephamochanon" userId="9a52992c-cf48-46d9-adb9-04e6677e1e7e" providerId="ADAL" clId="{16299831-212B-4DE7-B2F1-2432C5519200}" dt="2023-10-05T03:24:56.770" v="1106" actId="26606"/>
          <ac:spMkLst>
            <pc:docMk/>
            <pc:sldMk cId="1753285490" sldId="260"/>
            <ac:spMk id="3079" creationId="{0D7B6173-1D58-48E2-83CF-37350F315F75}"/>
          </ac:spMkLst>
        </pc:spChg>
        <pc:spChg chg="add del">
          <ac:chgData name="Anocha Sutaveephamochanon" userId="9a52992c-cf48-46d9-adb9-04e6677e1e7e" providerId="ADAL" clId="{16299831-212B-4DE7-B2F1-2432C5519200}" dt="2023-10-05T03:24:56.770" v="1106" actId="26606"/>
          <ac:spMkLst>
            <pc:docMk/>
            <pc:sldMk cId="1753285490" sldId="260"/>
            <ac:spMk id="3081" creationId="{02EBFA83-D4DB-4CA0-B229-9E44634D7FE9}"/>
          </ac:spMkLst>
        </pc:spChg>
        <pc:spChg chg="add del">
          <ac:chgData name="Anocha Sutaveephamochanon" userId="9a52992c-cf48-46d9-adb9-04e6677e1e7e" providerId="ADAL" clId="{16299831-212B-4DE7-B2F1-2432C5519200}" dt="2023-10-05T03:24:56.770" v="1106" actId="26606"/>
          <ac:spMkLst>
            <pc:docMk/>
            <pc:sldMk cId="1753285490" sldId="260"/>
            <ac:spMk id="3085" creationId="{21BDEC81-16A7-4451-B893-C15000083B77}"/>
          </ac:spMkLst>
        </pc:spChg>
        <pc:spChg chg="add del">
          <ac:chgData name="Anocha Sutaveephamochanon" userId="9a52992c-cf48-46d9-adb9-04e6677e1e7e" providerId="ADAL" clId="{16299831-212B-4DE7-B2F1-2432C5519200}" dt="2023-10-05T03:24:56.770" v="1106" actId="26606"/>
          <ac:spMkLst>
            <pc:docMk/>
            <pc:sldMk cId="1753285490" sldId="260"/>
            <ac:spMk id="3087" creationId="{26A515A1-4D80-430E-BE0A-71A290516A82}"/>
          </ac:spMkLst>
        </pc:spChg>
        <pc:picChg chg="add del mod">
          <ac:chgData name="Anocha Sutaveephamochanon" userId="9a52992c-cf48-46d9-adb9-04e6677e1e7e" providerId="ADAL" clId="{16299831-212B-4DE7-B2F1-2432C5519200}" dt="2023-10-05T03:31:04.893" v="1107" actId="478"/>
          <ac:picMkLst>
            <pc:docMk/>
            <pc:sldMk cId="1753285490" sldId="260"/>
            <ac:picMk id="3074" creationId="{EE6F232E-9085-6441-6F1B-DA930B4BAF18}"/>
          </ac:picMkLst>
        </pc:picChg>
        <pc:picChg chg="add del">
          <ac:chgData name="Anocha Sutaveephamochanon" userId="9a52992c-cf48-46d9-adb9-04e6677e1e7e" providerId="ADAL" clId="{16299831-212B-4DE7-B2F1-2432C5519200}" dt="2023-10-05T03:31:08.490" v="1109"/>
          <ac:picMkLst>
            <pc:docMk/>
            <pc:sldMk cId="1753285490" sldId="260"/>
            <ac:picMk id="3076" creationId="{550B96F4-0379-3511-DD6D-18B532D73DF5}"/>
          </ac:picMkLst>
        </pc:picChg>
        <pc:picChg chg="add del mod">
          <ac:chgData name="Anocha Sutaveephamochanon" userId="9a52992c-cf48-46d9-adb9-04e6677e1e7e" providerId="ADAL" clId="{16299831-212B-4DE7-B2F1-2432C5519200}" dt="2023-10-05T03:34:09.596" v="1134" actId="478"/>
          <ac:picMkLst>
            <pc:docMk/>
            <pc:sldMk cId="1753285490" sldId="260"/>
            <ac:picMk id="3078" creationId="{E63F50ED-5D31-44C5-AE9C-31178633F505}"/>
          </ac:picMkLst>
        </pc:picChg>
        <pc:picChg chg="add mod">
          <ac:chgData name="Anocha Sutaveephamochanon" userId="9a52992c-cf48-46d9-adb9-04e6677e1e7e" providerId="ADAL" clId="{16299831-212B-4DE7-B2F1-2432C5519200}" dt="2023-10-05T13:29:53.856" v="1170" actId="1076"/>
          <ac:picMkLst>
            <pc:docMk/>
            <pc:sldMk cId="1753285490" sldId="260"/>
            <ac:picMk id="3080" creationId="{24B6ADF9-1996-F135-1ED4-7D9B9E5D81C7}"/>
          </ac:picMkLst>
        </pc:picChg>
        <pc:picChg chg="add del">
          <ac:chgData name="Anocha Sutaveephamochanon" userId="9a52992c-cf48-46d9-adb9-04e6677e1e7e" providerId="ADAL" clId="{16299831-212B-4DE7-B2F1-2432C5519200}" dt="2023-10-05T03:24:56.770" v="1106" actId="26606"/>
          <ac:picMkLst>
            <pc:docMk/>
            <pc:sldMk cId="1753285490" sldId="260"/>
            <ac:picMk id="3083" creationId="{B0DAC8FB-A162-44E3-A606-C855A03A5B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5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0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GB" sz="4050" b="1" dirty="0"/>
              <a:t>Headline 1</a:t>
            </a:r>
            <a:br>
              <a:rPr lang="en-GB" sz="4050" dirty="0"/>
            </a:br>
            <a:r>
              <a:rPr lang="en-GB" sz="3300" dirty="0"/>
              <a:t>Sub-headline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20"/>
            <a:ext cx="6667647" cy="1241822"/>
          </a:xfrm>
        </p:spPr>
        <p:txBody>
          <a:bodyPr>
            <a:normAutofit/>
          </a:bodyPr>
          <a:lstStyle/>
          <a:p>
            <a:r>
              <a:rPr lang="en-US" altLang="en-US" dirty="0"/>
              <a:t>Lorem ipsum dolor sit </a:t>
            </a:r>
            <a:r>
              <a:rPr lang="en-US" altLang="en-US" dirty="0" err="1"/>
              <a:t>amet</a:t>
            </a:r>
            <a:r>
              <a:rPr lang="en-US" altLang="en-US" dirty="0"/>
              <a:t>, </a:t>
            </a:r>
            <a:r>
              <a:rPr lang="en-US" altLang="en-US" dirty="0" err="1"/>
              <a:t>consectetur</a:t>
            </a:r>
            <a:r>
              <a:rPr lang="en-US" altLang="en-US" dirty="0"/>
              <a:t> </a:t>
            </a:r>
            <a:r>
              <a:rPr lang="en-US" altLang="en-US" dirty="0" err="1"/>
              <a:t>adipiscing</a:t>
            </a:r>
            <a:r>
              <a:rPr lang="en-US" altLang="en-US" dirty="0"/>
              <a:t> </a:t>
            </a:r>
            <a:r>
              <a:rPr lang="en-US" altLang="en-US" dirty="0" err="1"/>
              <a:t>elit</a:t>
            </a:r>
            <a:r>
              <a:rPr lang="en-US" altLang="en-US" dirty="0"/>
              <a:t>. </a:t>
            </a:r>
            <a:r>
              <a:rPr lang="en-US" altLang="en-US" dirty="0" err="1"/>
              <a:t>Aliquam</a:t>
            </a:r>
            <a:r>
              <a:rPr lang="en-US" altLang="en-US" dirty="0"/>
              <a:t> </a:t>
            </a:r>
            <a:r>
              <a:rPr lang="en-US" altLang="en-US" dirty="0" err="1"/>
              <a:t>velit</a:t>
            </a:r>
            <a:r>
              <a:rPr lang="en-US" altLang="en-US" dirty="0"/>
              <a:t> </a:t>
            </a:r>
            <a:r>
              <a:rPr lang="en-US" altLang="en-US" dirty="0" err="1"/>
              <a:t>tellus</a:t>
            </a:r>
            <a:r>
              <a:rPr lang="en-US" altLang="en-US" dirty="0"/>
              <a:t>, </a:t>
            </a:r>
            <a:r>
              <a:rPr lang="en-US" altLang="en-US" dirty="0" err="1"/>
              <a:t>ultricies</a:t>
            </a:r>
            <a:r>
              <a:rPr lang="en-US" altLang="en-US" dirty="0"/>
              <a:t> </a:t>
            </a:r>
            <a:r>
              <a:rPr lang="en-US" altLang="en-US" dirty="0" err="1"/>
              <a:t>eget</a:t>
            </a:r>
            <a:r>
              <a:rPr lang="en-US" altLang="en-US" dirty="0"/>
              <a:t> gravida </a:t>
            </a:r>
            <a:r>
              <a:rPr lang="en-US" altLang="en-US" dirty="0" err="1"/>
              <a:t>eget</a:t>
            </a:r>
            <a:r>
              <a:rPr lang="en-US" altLang="en-US" dirty="0"/>
              <a:t>, </a:t>
            </a:r>
            <a:r>
              <a:rPr lang="en-US" altLang="en-US" dirty="0" err="1"/>
              <a:t>ultrices</a:t>
            </a:r>
            <a:r>
              <a:rPr lang="en-US" altLang="en-US" dirty="0"/>
              <a:t> at </a:t>
            </a:r>
            <a:r>
              <a:rPr lang="en-US" altLang="en-US" dirty="0" err="1"/>
              <a:t>nulla</a:t>
            </a:r>
            <a:r>
              <a:rPr lang="en-US" altLang="en-US" dirty="0"/>
              <a:t>. </a:t>
            </a:r>
            <a:r>
              <a:rPr lang="en-US" altLang="en-US" dirty="0" err="1"/>
              <a:t>Praesent</a:t>
            </a:r>
            <a:r>
              <a:rPr lang="en-US" altLang="en-US" dirty="0"/>
              <a:t> </a:t>
            </a:r>
            <a:r>
              <a:rPr lang="en-US" altLang="en-US" dirty="0" err="1"/>
              <a:t>porttitor</a:t>
            </a:r>
            <a:r>
              <a:rPr lang="en-US" altLang="en-US" dirty="0"/>
              <a:t> </a:t>
            </a:r>
            <a:r>
              <a:rPr lang="en-US" altLang="en-US" dirty="0" err="1"/>
              <a:t>laoreet</a:t>
            </a:r>
            <a:r>
              <a:rPr lang="en-US" altLang="en-US" dirty="0"/>
              <a:t> </a:t>
            </a:r>
            <a:r>
              <a:rPr lang="en-US" altLang="en-US" dirty="0" err="1"/>
              <a:t>viverra</a:t>
            </a:r>
            <a:r>
              <a:rPr lang="en-US" altLang="en-US" dirty="0"/>
              <a:t>. </a:t>
            </a:r>
            <a:r>
              <a:rPr lang="en-US" altLang="en-US" dirty="0" err="1"/>
              <a:t>Sed</a:t>
            </a:r>
            <a:r>
              <a:rPr lang="en-US" altLang="en-US" dirty="0"/>
              <a:t> non libero libero.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D3775-5BC3-8363-5A17-9D124FF0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99" y="1049513"/>
            <a:ext cx="4039701" cy="4039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Date-time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B6BEC-84B4-F310-8B00-0C6F8961C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244" y="1190464"/>
            <a:ext cx="3886200" cy="3632888"/>
          </a:xfrm>
        </p:spPr>
        <p:txBody>
          <a:bodyPr>
            <a:normAutofit fontScale="85000" lnSpcReduction="20000"/>
          </a:bodyPr>
          <a:lstStyle/>
          <a:p>
            <a:pPr marL="228600" indent="-228600">
              <a:buAutoNum type="arabicPeriod"/>
            </a:pPr>
            <a:r>
              <a:rPr lang="en-GB" dirty="0">
                <a:solidFill>
                  <a:srgbClr val="ED7F0D"/>
                </a:solidFill>
              </a:rPr>
              <a:t>Turning “</a:t>
            </a:r>
            <a:r>
              <a:rPr lang="en-GB" dirty="0" err="1">
                <a:solidFill>
                  <a:srgbClr val="ED7F0D"/>
                </a:solidFill>
              </a:rPr>
              <a:t>rent_approval_date</a:t>
            </a:r>
            <a:r>
              <a:rPr lang="en-GB" dirty="0">
                <a:solidFill>
                  <a:srgbClr val="ED7F0D"/>
                </a:solidFill>
              </a:rPr>
              <a:t>” and “</a:t>
            </a:r>
            <a:r>
              <a:rPr lang="en-GB" dirty="0" err="1">
                <a:solidFill>
                  <a:srgbClr val="ED7F0D"/>
                </a:solidFill>
              </a:rPr>
              <a:t>lease_commence_date</a:t>
            </a:r>
            <a:r>
              <a:rPr lang="en-GB" dirty="0">
                <a:solidFill>
                  <a:srgbClr val="ED7F0D"/>
                </a:solidFill>
              </a:rPr>
              <a:t>” into “</a:t>
            </a:r>
            <a:r>
              <a:rPr lang="en-GB" dirty="0" err="1">
                <a:solidFill>
                  <a:srgbClr val="ED7F0D"/>
                </a:solidFill>
              </a:rPr>
              <a:t>flat_age</a:t>
            </a:r>
            <a:r>
              <a:rPr lang="en-GB" dirty="0">
                <a:solidFill>
                  <a:srgbClr val="ED7F0D"/>
                </a:solidFill>
              </a:rPr>
              <a:t>’. The age shows no outlier with mean at 35 </a:t>
            </a:r>
            <a:r>
              <a:rPr lang="en-GB" dirty="0" err="1">
                <a:solidFill>
                  <a:srgbClr val="ED7F0D"/>
                </a:solidFill>
              </a:rPr>
              <a:t>apprx</a:t>
            </a:r>
            <a:r>
              <a:rPr lang="en-GB" dirty="0">
                <a:solidFill>
                  <a:srgbClr val="ED7F0D"/>
                </a:solidFill>
              </a:rPr>
              <a:t>.  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 err="1">
                <a:solidFill>
                  <a:srgbClr val="ED7F0D"/>
                </a:solidFill>
              </a:rPr>
              <a:t>Eyespotting</a:t>
            </a:r>
            <a:r>
              <a:rPr lang="en-US" dirty="0">
                <a:solidFill>
                  <a:srgbClr val="ED7F0D"/>
                </a:solidFill>
              </a:rPr>
              <a:t> covariance relationship between features via </a:t>
            </a:r>
            <a:r>
              <a:rPr lang="en-US" dirty="0" err="1">
                <a:solidFill>
                  <a:srgbClr val="ED7F0D"/>
                </a:solidFill>
              </a:rPr>
              <a:t>pairplot</a:t>
            </a:r>
            <a:endParaRPr lang="en-US" dirty="0">
              <a:solidFill>
                <a:srgbClr val="ED7F0D"/>
              </a:solidFill>
            </a:endParaRP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ED7F0D"/>
                </a:solidFill>
              </a:rPr>
              <a:t>Rent and age (bottom left) slightly declines, </a:t>
            </a:r>
            <a:r>
              <a:rPr lang="en-SG" dirty="0">
                <a:solidFill>
                  <a:srgbClr val="ED7F0D"/>
                </a:solidFill>
              </a:rPr>
              <a:t>while </a:t>
            </a:r>
            <a:r>
              <a:rPr lang="en-SG" dirty="0" err="1">
                <a:solidFill>
                  <a:srgbClr val="ED7F0D"/>
                </a:solidFill>
              </a:rPr>
              <a:t>floor_area_sqm</a:t>
            </a:r>
            <a:r>
              <a:rPr lang="en-SG" dirty="0">
                <a:solidFill>
                  <a:srgbClr val="ED7F0D"/>
                </a:solidFill>
              </a:rPr>
              <a:t> and age shows significant smaller flat size for young age.  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SG" dirty="0">
                <a:solidFill>
                  <a:srgbClr val="ED7F0D"/>
                </a:solidFill>
              </a:rPr>
              <a:t>Histograms show peaks mostly on left sides.</a:t>
            </a:r>
            <a:r>
              <a:rPr lang="en-US" dirty="0">
                <a:solidFill>
                  <a:srgbClr val="ED7F0D"/>
                </a:solidFill>
              </a:rPr>
              <a:t> It could indicate a need of augmentation data for high rent and large area.</a:t>
            </a:r>
            <a:endParaRPr lang="en-GB" dirty="0">
              <a:solidFill>
                <a:srgbClr val="ED7F0D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C988EB-B922-0C3B-0092-4E1E8E42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59" y="0"/>
            <a:ext cx="888107" cy="152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Flat-attribute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ED7F0D"/>
                </a:solidFill>
              </a:rPr>
              <a:t>Flat_type</a:t>
            </a:r>
            <a:r>
              <a:rPr lang="en-GB" dirty="0">
                <a:solidFill>
                  <a:srgbClr val="ED7F0D"/>
                </a:solidFill>
              </a:rPr>
              <a:t> is cleaned and categorized.  </a:t>
            </a:r>
          </a:p>
          <a:p>
            <a:r>
              <a:rPr lang="en-GB" dirty="0" err="1">
                <a:solidFill>
                  <a:srgbClr val="ED7F0D"/>
                </a:solidFill>
              </a:rPr>
              <a:t>Flat_model</a:t>
            </a:r>
            <a:r>
              <a:rPr lang="en-GB" dirty="0">
                <a:solidFill>
                  <a:srgbClr val="ED7F0D"/>
                </a:solidFill>
              </a:rPr>
              <a:t> is also plotted to see variation and how data being unbalance and type s1,s2 have the top 2 highest rent average in their model.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chemeClr val="bg1"/>
                </a:solidFill>
              </a:rPr>
              <a:t>01</a:t>
            </a:r>
            <a:endParaRPr lang="en-GB" sz="2100" b="1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E489C9-9516-A1ED-72C9-ED59F269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42" y="62237"/>
            <a:ext cx="3825432" cy="216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8AEB4-4669-D257-32AC-B84C23CA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66" y="2226695"/>
            <a:ext cx="3237079" cy="28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CDA6-B2D5-A0D2-B96F-AD0D16F2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Training attempts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8562-A931-3498-47BB-EC97AF467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1777" y="1369219"/>
            <a:ext cx="2803871" cy="3263504"/>
          </a:xfrm>
        </p:spPr>
        <p:txBody>
          <a:bodyPr/>
          <a:lstStyle/>
          <a:p>
            <a:r>
              <a:rPr lang="en-SG" dirty="0"/>
              <a:t>- Input is 20% of training set. All came from correlation studies.</a:t>
            </a:r>
          </a:p>
          <a:p>
            <a:r>
              <a:rPr lang="en-SG" dirty="0"/>
              <a:t>- Next, use same normalization as other attributes and reduce outlier threshold.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4B6ADF9-1996-F135-1ED4-7D9B9E5D81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7" y="1056450"/>
            <a:ext cx="5926697" cy="36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2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31" y="2014266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ea typeface="ＭＳ Ｐゴシック" charset="0"/>
              </a:rPr>
              <a:t>THANK YOU</a:t>
            </a:r>
            <a:endParaRPr lang="en-GB" sz="3300" b="1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2691</TotalTime>
  <Words>204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Headline 1 Sub-headline</vt:lpstr>
      <vt:lpstr>Date-time features</vt:lpstr>
      <vt:lpstr>Flat-attribute features</vt:lpstr>
      <vt:lpstr>Training attempts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Anocha Sutaveephamochanon</cp:lastModifiedBy>
  <cp:revision>20</cp:revision>
  <dcterms:created xsi:type="dcterms:W3CDTF">2018-08-16T03:57:50Z</dcterms:created>
  <dcterms:modified xsi:type="dcterms:W3CDTF">2023-10-06T06:11:09Z</dcterms:modified>
</cp:coreProperties>
</file>