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61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22"/>
    <p:restoredTop sz="94669"/>
  </p:normalViewPr>
  <p:slideViewPr>
    <p:cSldViewPr snapToGrid="0" snapToObjects="1">
      <p:cViewPr varScale="1">
        <p:scale>
          <a:sx n="137" d="100"/>
          <a:sy n="137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336D-E24E-4609-8513-339BED26C696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9A71-D08C-4F95-84ED-0B8ABF6E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(can check </a:t>
            </a:r>
            <a:r>
              <a:rPr lang="en-US" dirty="0" err="1"/>
              <a:t>value_counts</a:t>
            </a:r>
            <a:r>
              <a:rPr lang="en-US" dirty="0"/>
              <a:t> for low frequent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A9A71-D08C-4F95-84ED-0B8ABF6E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5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0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18173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Drop duplicates, ‘furnished’, </a:t>
            </a:r>
            <a:r>
              <a:rPr lang="en-US" altLang="zh-TW" b="1" dirty="0"/>
              <a:t>‘</a:t>
            </a:r>
            <a:r>
              <a:rPr lang="en-GB" b="1" dirty="0"/>
              <a:t>elevation</a:t>
            </a:r>
            <a:r>
              <a:rPr lang="en-US" altLang="zh-TW" b="1" dirty="0"/>
              <a:t>’</a:t>
            </a:r>
            <a:r>
              <a:rPr lang="en-GB" b="1" dirty="0"/>
              <a:t>,</a:t>
            </a:r>
            <a:r>
              <a:rPr lang="zh-TW" altLang="en-US" b="1" dirty="0"/>
              <a:t> </a:t>
            </a:r>
            <a:r>
              <a:rPr lang="en-US" altLang="zh-TW" b="1" dirty="0"/>
              <a:t>‘’town’,’</a:t>
            </a:r>
            <a:r>
              <a:rPr lang="en-US" altLang="zh-TW" b="1" dirty="0" err="1"/>
              <a:t>street_name</a:t>
            </a:r>
            <a:r>
              <a:rPr lang="en-US" altLang="zh-TW" b="1" dirty="0"/>
              <a:t>’, ‘subzone’ and</a:t>
            </a:r>
            <a:r>
              <a:rPr lang="en-GB" b="1" dirty="0"/>
              <a:t> ‘block’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chemeClr val="bg1"/>
                </a:solidFill>
              </a:rPr>
              <a:t>01</a:t>
            </a:r>
            <a:endParaRPr lang="en-GB" sz="21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2516B-A4A9-6F1D-C6A3-1F2DD27F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26" y="3790562"/>
            <a:ext cx="3057923" cy="988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62CED5-0BFC-A9AB-12BF-ADF2E1F8D537}"/>
              </a:ext>
            </a:extLst>
          </p:cNvPr>
          <p:cNvSpPr txBox="1"/>
          <p:nvPr/>
        </p:nvSpPr>
        <p:spPr>
          <a:xfrm>
            <a:off x="628649" y="1290179"/>
            <a:ext cx="79783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‘town’ and ‘</a:t>
            </a:r>
            <a:r>
              <a:rPr lang="en-US" dirty="0" err="1"/>
              <a:t>planning_area</a:t>
            </a:r>
            <a:r>
              <a:rPr lang="en-US" dirty="0"/>
              <a:t>’ are the two features that are roughly the same but ‘planning area’ is more informative, so I choose to keep it and drop ‘town’</a:t>
            </a:r>
          </a:p>
          <a:p>
            <a:endParaRPr lang="en-US" dirty="0"/>
          </a:p>
          <a:p>
            <a:r>
              <a:rPr lang="en-US" dirty="0"/>
              <a:t>‘block’ is not that useful</a:t>
            </a:r>
          </a:p>
          <a:p>
            <a:endParaRPr lang="en-US" dirty="0"/>
          </a:p>
          <a:p>
            <a:r>
              <a:rPr lang="en-US" dirty="0"/>
              <a:t>‘furnished’ and ‘elevation’ have only one possible value.</a:t>
            </a:r>
          </a:p>
          <a:p>
            <a:endParaRPr lang="en-US" dirty="0"/>
          </a:p>
          <a:p>
            <a:r>
              <a:rPr lang="en-US" dirty="0"/>
              <a:t>‘street name’ has over a thousand unique values and some of them have low frequency therefore overfitting might be incurred if target encoding is applied to this feature. (maybe we can try binary encoding)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E1FD85-231C-DB53-A648-623196D0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4132113"/>
            <a:ext cx="5103403" cy="4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036379" cy="99417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One hot encoding – ‘</a:t>
            </a:r>
            <a:r>
              <a:rPr lang="en-GB" b="1" dirty="0" err="1"/>
              <a:t>planning_area</a:t>
            </a:r>
            <a:r>
              <a:rPr lang="en-GB" b="1" dirty="0"/>
              <a:t>’, ‘region’, and ‘</a:t>
            </a:r>
            <a:r>
              <a:rPr lang="en-GB" b="1" dirty="0" err="1"/>
              <a:t>flat_model</a:t>
            </a:r>
            <a:r>
              <a:rPr lang="en-GB" b="1" dirty="0"/>
              <a:t>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6D5B7-7BA3-C949-A53A-9823A6B5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9" y="2553384"/>
            <a:ext cx="4788599" cy="477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E8A038-26CE-E920-79E2-E03B87B06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3050976"/>
            <a:ext cx="5580743" cy="841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2A041-5E7F-2D85-B3E1-E383C25A1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268016"/>
            <a:ext cx="5010849" cy="1267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C6E538-4AD1-CF07-8D33-960C8CB74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50" y="4012958"/>
            <a:ext cx="4915725" cy="60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EDAA54-627D-CA4D-4F24-0DF56F34A11F}"/>
              </a:ext>
            </a:extLst>
          </p:cNvPr>
          <p:cNvSpPr txBox="1"/>
          <p:nvPr/>
        </p:nvSpPr>
        <p:spPr>
          <a:xfrm>
            <a:off x="5939869" y="1260759"/>
            <a:ext cx="2747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These</a:t>
            </a:r>
            <a:r>
              <a:rPr lang="zh-TW" altLang="en-US" dirty="0"/>
              <a:t> </a:t>
            </a:r>
            <a:r>
              <a:rPr lang="en-US" altLang="zh-TW" dirty="0"/>
              <a:t>three</a:t>
            </a:r>
            <a:r>
              <a:rPr lang="en-US" dirty="0"/>
              <a:t> features are predictive, and they don’t have too many unique values so we can preserve all the info with </a:t>
            </a:r>
            <a:r>
              <a:rPr lang="en-US" dirty="0" err="1"/>
              <a:t>ohe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59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C89F-3087-56C3-2BF1-1F01AC40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erge categories in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flat_type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' e.g. 5-room and 5 room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Find the order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Implementation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A3508-2A49-FF0C-F0A6-EE24C44B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64" y="1716621"/>
            <a:ext cx="5747657" cy="695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B0A15-9A63-EB8D-C0BB-009F0F5E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56" y="2452183"/>
            <a:ext cx="3534729" cy="1322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0E135B-A8FA-2C42-32F0-1F7F94D26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37" y="3960737"/>
            <a:ext cx="6195075" cy="55906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D078AB9-3B28-2BB8-A3B0-E84EA4E28E02}"/>
              </a:ext>
            </a:extLst>
          </p:cNvPr>
          <p:cNvSpPr txBox="1">
            <a:spLocks/>
          </p:cNvSpPr>
          <p:nvPr/>
        </p:nvSpPr>
        <p:spPr>
          <a:xfrm>
            <a:off x="739064" y="3750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b="1" dirty="0"/>
              <a:t>Ordinal Encoding – '</a:t>
            </a:r>
            <a:r>
              <a:rPr lang="en-GB" b="1" dirty="0" err="1"/>
              <a:t>flat_type</a:t>
            </a:r>
            <a:r>
              <a:rPr lang="en-GB" b="1" dirty="0"/>
              <a:t>’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475869-4A23-B3A9-FC2A-8B4A1E8AFE54}"/>
              </a:ext>
            </a:extLst>
          </p:cNvPr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8867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204</Words>
  <Application>Microsoft Macintosh PowerPoint</Application>
  <PresentationFormat>On-screen Show (16:9)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Office Theme</vt:lpstr>
      <vt:lpstr>Drop duplicates, ‘furnished’, ‘elevation’, ‘’town’,’street_name’, ‘subzone’ and ‘block’</vt:lpstr>
      <vt:lpstr>One hot encoding – ‘planning_area’, ‘region’, and ‘flat_model’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Lo, Yin-Fan</cp:lastModifiedBy>
  <cp:revision>88</cp:revision>
  <dcterms:created xsi:type="dcterms:W3CDTF">2018-08-16T03:57:50Z</dcterms:created>
  <dcterms:modified xsi:type="dcterms:W3CDTF">2023-10-06T09:54:17Z</dcterms:modified>
</cp:coreProperties>
</file>