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7" r:id="rId3"/>
    <p:sldId id="263" r:id="rId4"/>
    <p:sldId id="275" r:id="rId5"/>
    <p:sldId id="290" r:id="rId6"/>
    <p:sldId id="305" r:id="rId7"/>
    <p:sldId id="306" r:id="rId8"/>
    <p:sldId id="299" r:id="rId9"/>
    <p:sldId id="287" r:id="rId10"/>
    <p:sldId id="298" r:id="rId11"/>
    <p:sldId id="303" r:id="rId12"/>
    <p:sldId id="276" r:id="rId13"/>
    <p:sldId id="300" r:id="rId14"/>
    <p:sldId id="297" r:id="rId15"/>
    <p:sldId id="293" r:id="rId16"/>
    <p:sldId id="294" r:id="rId17"/>
    <p:sldId id="301" r:id="rId18"/>
    <p:sldId id="296" r:id="rId19"/>
    <p:sldId id="302" r:id="rId20"/>
    <p:sldId id="304" r:id="rId21"/>
    <p:sldId id="262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46B76-73AA-4246-9E86-5B621654784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uk-UA"/>
        </a:p>
      </dgm:t>
    </dgm:pt>
    <dgm:pt modelId="{ED82D462-C915-4747-A984-4646949A7AEC}">
      <dgm:prSet phldrT="[Текст]"/>
      <dgm:spPr>
        <a:solidFill>
          <a:schemeClr val="accent3"/>
        </a:solidFill>
      </dgm:spPr>
      <dgm:t>
        <a:bodyPr/>
        <a:lstStyle/>
        <a:p>
          <a:r>
            <a:rPr lang="en-US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DOM node</a:t>
          </a:r>
          <a:endParaRPr lang="uk-UA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0EA4A2BE-B4B6-4A6B-A895-9870EE00BECE}" type="parTrans" cxnId="{67A30681-5F82-41E7-9205-2C238DCFA7A5}">
      <dgm:prSet/>
      <dgm:spPr/>
      <dgm:t>
        <a:bodyPr/>
        <a:lstStyle/>
        <a:p>
          <a:endParaRPr lang="uk-UA"/>
        </a:p>
      </dgm:t>
    </dgm:pt>
    <dgm:pt modelId="{E0B0E98B-73C0-4044-B3AF-BFC502ADACC0}" type="sibTrans" cxnId="{67A30681-5F82-41E7-9205-2C238DCFA7A5}">
      <dgm:prSet/>
      <dgm:spPr/>
      <dgm:t>
        <a:bodyPr/>
        <a:lstStyle/>
        <a:p>
          <a:endParaRPr lang="uk-UA"/>
        </a:p>
      </dgm:t>
    </dgm:pt>
    <dgm:pt modelId="{C38C208B-4E31-4755-A3AB-D803676C62F1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b="1" i="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nodeType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34A44FBE-33C5-4823-981E-AD4455029DF0}" type="parTrans" cxnId="{CB902F11-353C-479C-A6D2-C51676329E17}">
      <dgm:prSet/>
      <dgm:spPr/>
      <dgm:t>
        <a:bodyPr/>
        <a:lstStyle/>
        <a:p>
          <a:endParaRPr lang="uk-UA"/>
        </a:p>
      </dgm:t>
    </dgm:pt>
    <dgm:pt modelId="{77B3AF0E-DD77-43D9-9A69-6EEE7D61A07F}" type="sibTrans" cxnId="{CB902F11-353C-479C-A6D2-C51676329E17}">
      <dgm:prSet/>
      <dgm:spPr/>
      <dgm:t>
        <a:bodyPr/>
        <a:lstStyle/>
        <a:p>
          <a:endParaRPr lang="uk-UA"/>
        </a:p>
      </dgm:t>
    </dgm:pt>
    <dgm:pt modelId="{DBE3154F-6753-44F8-9681-0E99778B2A32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b="1" i="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innerHTML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BC2D2E1E-5CE2-428E-8E53-134602C01EB0}" type="parTrans" cxnId="{0C96917F-9B29-4B05-8130-3F0B0A7C5A47}">
      <dgm:prSet/>
      <dgm:spPr/>
      <dgm:t>
        <a:bodyPr/>
        <a:lstStyle/>
        <a:p>
          <a:endParaRPr lang="uk-UA"/>
        </a:p>
      </dgm:t>
    </dgm:pt>
    <dgm:pt modelId="{AF4850F1-70A5-4196-B6C0-895BD80CDA8C}" type="sibTrans" cxnId="{0C96917F-9B29-4B05-8130-3F0B0A7C5A47}">
      <dgm:prSet/>
      <dgm:spPr/>
      <dgm:t>
        <a:bodyPr/>
        <a:lstStyle/>
        <a:p>
          <a:endParaRPr lang="uk-UA"/>
        </a:p>
      </dgm:t>
    </dgm:pt>
    <dgm:pt modelId="{E83EF9F3-2B64-4190-86C5-06909CA004F3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b="1" i="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outerHTML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69445ACD-7DCB-4D69-A703-B68475DE7B6F}" type="parTrans" cxnId="{38DDE12B-87B6-487E-B8A5-2F0D4C9EA811}">
      <dgm:prSet/>
      <dgm:spPr/>
      <dgm:t>
        <a:bodyPr/>
        <a:lstStyle/>
        <a:p>
          <a:endParaRPr lang="uk-UA"/>
        </a:p>
      </dgm:t>
    </dgm:pt>
    <dgm:pt modelId="{4D5B55A1-6ABB-4097-B611-335B41E825F7}" type="sibTrans" cxnId="{38DDE12B-87B6-487E-B8A5-2F0D4C9EA811}">
      <dgm:prSet/>
      <dgm:spPr/>
      <dgm:t>
        <a:bodyPr/>
        <a:lstStyle/>
        <a:p>
          <a:endParaRPr lang="uk-UA"/>
        </a:p>
      </dgm:t>
    </dgm:pt>
    <dgm:pt modelId="{A92E39EC-2549-456C-9B0D-9D10A8345059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b="1" i="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nodeValue/</a:t>
          </a:r>
        </a:p>
        <a:p>
          <a:r>
            <a:rPr lang="en-US" sz="1400" b="1" i="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data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AC9EC811-695E-4D06-92AB-1C37A0A4CF1F}" type="parTrans" cxnId="{8E16478C-A533-40ED-9223-C7DA11BC3B4F}">
      <dgm:prSet/>
      <dgm:spPr/>
      <dgm:t>
        <a:bodyPr/>
        <a:lstStyle/>
        <a:p>
          <a:endParaRPr lang="uk-UA"/>
        </a:p>
      </dgm:t>
    </dgm:pt>
    <dgm:pt modelId="{0F30CF38-732B-4CC8-966B-F25515920A9D}" type="sibTrans" cxnId="{8E16478C-A533-40ED-9223-C7DA11BC3B4F}">
      <dgm:prSet/>
      <dgm:spPr/>
      <dgm:t>
        <a:bodyPr/>
        <a:lstStyle/>
        <a:p>
          <a:endParaRPr lang="uk-UA"/>
        </a:p>
      </dgm:t>
    </dgm:pt>
    <dgm:pt modelId="{91ABEDDA-29D0-49D9-80BF-47E7CC548A06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b="1" i="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textContent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C85F367E-8DDB-449F-AD50-7EBA672D3568}" type="parTrans" cxnId="{A9B4267D-4111-40C5-A153-F09A40DC007F}">
      <dgm:prSet/>
      <dgm:spPr/>
      <dgm:t>
        <a:bodyPr/>
        <a:lstStyle/>
        <a:p>
          <a:endParaRPr lang="uk-UA"/>
        </a:p>
      </dgm:t>
    </dgm:pt>
    <dgm:pt modelId="{BF198E81-CE0E-4D0A-A6B3-A9011862256F}" type="sibTrans" cxnId="{A9B4267D-4111-40C5-A153-F09A40DC007F}">
      <dgm:prSet/>
      <dgm:spPr/>
      <dgm:t>
        <a:bodyPr/>
        <a:lstStyle/>
        <a:p>
          <a:endParaRPr lang="uk-UA"/>
        </a:p>
      </dgm:t>
    </dgm:pt>
    <dgm:pt modelId="{B4ACA811-BC6A-4057-B16D-73885F2AB1ED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b="1" i="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Hidden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40037708-90D7-4051-82C0-50E2F9C594CC}" type="parTrans" cxnId="{5ACCC755-7815-495B-9F9E-1BEC52718A7B}">
      <dgm:prSet/>
      <dgm:spPr/>
      <dgm:t>
        <a:bodyPr/>
        <a:lstStyle/>
        <a:p>
          <a:endParaRPr lang="uk-UA"/>
        </a:p>
      </dgm:t>
    </dgm:pt>
    <dgm:pt modelId="{EDABC591-7140-493D-8C23-B4EAA77EE97F}" type="sibTrans" cxnId="{5ACCC755-7815-495B-9F9E-1BEC52718A7B}">
      <dgm:prSet/>
      <dgm:spPr/>
      <dgm:t>
        <a:bodyPr/>
        <a:lstStyle/>
        <a:p>
          <a:endParaRPr lang="uk-UA"/>
        </a:p>
      </dgm:t>
    </dgm:pt>
    <dgm:pt modelId="{855F59A2-0D60-484E-A8F2-2EEEDC1480D6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elem.nodeType == 1 || 3 || 9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8D9BA66-B85A-40C1-9305-1DB2B9F070DA}" type="parTrans" cxnId="{D10361DB-F23B-4AC6-8CCA-226280E88089}">
      <dgm:prSet/>
      <dgm:spPr/>
      <dgm:t>
        <a:bodyPr/>
        <a:lstStyle/>
        <a:p>
          <a:endParaRPr lang="uk-UA"/>
        </a:p>
      </dgm:t>
    </dgm:pt>
    <dgm:pt modelId="{41DA3533-45F2-4EAE-979F-4770B56722E6}" type="sibTrans" cxnId="{D10361DB-F23B-4AC6-8CCA-226280E88089}">
      <dgm:prSet/>
      <dgm:spPr/>
      <dgm:t>
        <a:bodyPr/>
        <a:lstStyle/>
        <a:p>
          <a:endParaRPr lang="uk-UA"/>
        </a:p>
      </dgm:t>
    </dgm:pt>
    <dgm:pt modelId="{2E8E6315-9AC4-4881-B8FE-B039C3280200}">
      <dgm:prSet phldrT="[Текст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400" b="1" i="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nodeName/</a:t>
          </a:r>
        </a:p>
        <a:p>
          <a:r>
            <a:rPr lang="en-US" sz="1400" b="1" i="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tagName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</a:endParaRPr>
        </a:p>
      </dgm:t>
    </dgm:pt>
    <dgm:pt modelId="{9F44483D-0B53-4E4D-8F47-0ACB727AB763}" type="sibTrans" cxnId="{E191FFF2-8D76-42FD-A61F-847433209157}">
      <dgm:prSet/>
      <dgm:spPr/>
      <dgm:t>
        <a:bodyPr/>
        <a:lstStyle/>
        <a:p>
          <a:endParaRPr lang="uk-UA"/>
        </a:p>
      </dgm:t>
    </dgm:pt>
    <dgm:pt modelId="{CAD83766-E8AA-4578-A487-2329F513F166}" type="parTrans" cxnId="{E191FFF2-8D76-42FD-A61F-847433209157}">
      <dgm:prSet/>
      <dgm:spPr/>
      <dgm:t>
        <a:bodyPr/>
        <a:lstStyle/>
        <a:p>
          <a:endParaRPr lang="uk-UA"/>
        </a:p>
      </dgm:t>
    </dgm:pt>
    <dgm:pt modelId="{C5322844-4573-4A0C-895C-1C4D4241082F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Consolas" panose="020B0609020204030204" pitchFamily="49" charset="0"/>
              <a:cs typeface="Consolas" panose="020B0609020204030204" pitchFamily="49" charset="0"/>
            </a:rPr>
            <a:t>document.body.nodeName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32A6E91-7E65-4DE5-BAAF-88442734A2A8}" type="parTrans" cxnId="{652EEA30-7798-44AD-9206-9AD57BD7CA84}">
      <dgm:prSet/>
      <dgm:spPr/>
      <dgm:t>
        <a:bodyPr/>
        <a:lstStyle/>
        <a:p>
          <a:endParaRPr lang="uk-UA"/>
        </a:p>
      </dgm:t>
    </dgm:pt>
    <dgm:pt modelId="{50B136C2-66F3-4496-B8E0-93D9903E72AC}" type="sibTrans" cxnId="{652EEA30-7798-44AD-9206-9AD57BD7CA84}">
      <dgm:prSet/>
      <dgm:spPr/>
      <dgm:t>
        <a:bodyPr/>
        <a:lstStyle/>
        <a:p>
          <a:endParaRPr lang="uk-UA"/>
        </a:p>
      </dgm:t>
    </dgm:pt>
    <dgm:pt modelId="{6BD5D086-27EC-4D5C-9069-DEEB3E282F9F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Consolas" panose="020B0609020204030204" pitchFamily="49" charset="0"/>
              <a:cs typeface="Consolas" panose="020B0609020204030204" pitchFamily="49" charset="0"/>
            </a:rPr>
            <a:t>document.body.tagName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B53CE80-AB47-4332-A13E-9586B0118383}" type="parTrans" cxnId="{F36EFE56-9171-48A6-B3C6-CD8FF0A1F1AD}">
      <dgm:prSet/>
      <dgm:spPr/>
      <dgm:t>
        <a:bodyPr/>
        <a:lstStyle/>
        <a:p>
          <a:endParaRPr lang="uk-UA"/>
        </a:p>
      </dgm:t>
    </dgm:pt>
    <dgm:pt modelId="{5CE1A0CE-776A-4BE8-A06D-33E3297335B8}" type="sibTrans" cxnId="{F36EFE56-9171-48A6-B3C6-CD8FF0A1F1AD}">
      <dgm:prSet/>
      <dgm:spPr/>
      <dgm:t>
        <a:bodyPr/>
        <a:lstStyle/>
        <a:p>
          <a:endParaRPr lang="uk-UA"/>
        </a:p>
      </dgm:t>
    </dgm:pt>
    <dgm:pt modelId="{F9FB6066-C0BE-40D9-8042-565266816896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Consolas" panose="020B0609020204030204" pitchFamily="49" charset="0"/>
              <a:cs typeface="Consolas" panose="020B0609020204030204" pitchFamily="49" charset="0"/>
            </a:rPr>
            <a:t>document.body.innerHTML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33C38A2-3410-4258-BCDA-25C48F8016A2}" type="parTrans" cxnId="{4A073FB4-26F5-4ADE-9B24-1B7DAB4C14A4}">
      <dgm:prSet/>
      <dgm:spPr/>
      <dgm:t>
        <a:bodyPr/>
        <a:lstStyle/>
        <a:p>
          <a:endParaRPr lang="uk-UA"/>
        </a:p>
      </dgm:t>
    </dgm:pt>
    <dgm:pt modelId="{89EF0CE6-6B11-4E19-8598-8D6FA2BE4F73}" type="sibTrans" cxnId="{4A073FB4-26F5-4ADE-9B24-1B7DAB4C14A4}">
      <dgm:prSet/>
      <dgm:spPr/>
      <dgm:t>
        <a:bodyPr/>
        <a:lstStyle/>
        <a:p>
          <a:endParaRPr lang="uk-UA"/>
        </a:p>
      </dgm:t>
    </dgm:pt>
    <dgm:pt modelId="{95CA7F37-5737-4A78-9180-8C0BAAD18051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Consolas" panose="020B0609020204030204" pitchFamily="49" charset="0"/>
              <a:cs typeface="Consolas" panose="020B0609020204030204" pitchFamily="49" charset="0"/>
            </a:rPr>
            <a:t>elem.outerHTML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06B428-BB91-4824-AE8B-F5A76D421AD3}" type="parTrans" cxnId="{2F956D3A-9948-4615-96C4-98CCBE40C08A}">
      <dgm:prSet/>
      <dgm:spPr/>
      <dgm:t>
        <a:bodyPr/>
        <a:lstStyle/>
        <a:p>
          <a:endParaRPr lang="uk-UA"/>
        </a:p>
      </dgm:t>
    </dgm:pt>
    <dgm:pt modelId="{6180E978-F052-48A1-8BF1-31E1CD07598B}" type="sibTrans" cxnId="{2F956D3A-9948-4615-96C4-98CCBE40C08A}">
      <dgm:prSet/>
      <dgm:spPr/>
      <dgm:t>
        <a:bodyPr/>
        <a:lstStyle/>
        <a:p>
          <a:endParaRPr lang="uk-UA"/>
        </a:p>
      </dgm:t>
    </dgm:pt>
    <dgm:pt modelId="{120472C1-27A8-49F3-A979-634C25804515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Consolas" panose="020B0609020204030204" pitchFamily="49" charset="0"/>
              <a:cs typeface="Consolas" panose="020B0609020204030204" pitchFamily="49" charset="0"/>
            </a:rPr>
            <a:t>document.body.firstChild.data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E2656A7-295A-4068-9197-FEED29298D58}" type="parTrans" cxnId="{FF1CB670-46D9-4388-899C-DAE43A576C09}">
      <dgm:prSet/>
      <dgm:spPr/>
      <dgm:t>
        <a:bodyPr/>
        <a:lstStyle/>
        <a:p>
          <a:endParaRPr lang="uk-UA"/>
        </a:p>
      </dgm:t>
    </dgm:pt>
    <dgm:pt modelId="{B1567D5E-0FBC-44CE-93F6-FCEC7365D27B}" type="sibTrans" cxnId="{FF1CB670-46D9-4388-899C-DAE43A576C09}">
      <dgm:prSet/>
      <dgm:spPr/>
      <dgm:t>
        <a:bodyPr/>
        <a:lstStyle/>
        <a:p>
          <a:endParaRPr lang="uk-UA"/>
        </a:p>
      </dgm:t>
    </dgm:pt>
    <dgm:pt modelId="{625B5C68-8A39-45E1-9BD5-483F9B03A07A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dirty="0" smtClean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elem</a:t>
          </a:r>
          <a:r>
            <a:rPr lang="en-US" sz="1400" b="0" i="0" dirty="0" smtClean="0">
              <a:latin typeface="Consolas" panose="020B0609020204030204" pitchFamily="49" charset="0"/>
              <a:cs typeface="Consolas" panose="020B0609020204030204" pitchFamily="49" charset="0"/>
            </a:rPr>
            <a:t>.textContent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3B0656B-9AFC-4F4F-B68F-0B3AFC97219A}" type="parTrans" cxnId="{6CDF2EFC-B346-4B7B-BFD8-C0C22B39A6E0}">
      <dgm:prSet/>
      <dgm:spPr/>
      <dgm:t>
        <a:bodyPr/>
        <a:lstStyle/>
        <a:p>
          <a:endParaRPr lang="uk-UA"/>
        </a:p>
      </dgm:t>
    </dgm:pt>
    <dgm:pt modelId="{8DBD9BA5-4C8C-452F-8874-CDA9ADE247E5}" type="sibTrans" cxnId="{6CDF2EFC-B346-4B7B-BFD8-C0C22B39A6E0}">
      <dgm:prSet/>
      <dgm:spPr/>
      <dgm:t>
        <a:bodyPr/>
        <a:lstStyle/>
        <a:p>
          <a:endParaRPr lang="uk-UA"/>
        </a:p>
      </dgm:t>
    </dgm:pt>
    <dgm:pt modelId="{9B401888-E886-4CAD-BCC9-D12FDF3904CF}">
      <dgm:prSet phldrT="[Текст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1400" b="0" i="0" dirty="0" smtClean="0">
              <a:latin typeface="Consolas" panose="020B0609020204030204" pitchFamily="49" charset="0"/>
              <a:cs typeface="Consolas" panose="020B0609020204030204" pitchFamily="49" charset="0"/>
            </a:rPr>
            <a:t>elem.hidden = true</a:t>
          </a:r>
          <a:endParaRPr lang="uk-UA" sz="14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8016701-C6A6-4818-8363-D17D72D40668}" type="parTrans" cxnId="{C5EEBD15-E91D-403C-A3EF-F98F71825D0C}">
      <dgm:prSet/>
      <dgm:spPr/>
      <dgm:t>
        <a:bodyPr/>
        <a:lstStyle/>
        <a:p>
          <a:endParaRPr lang="uk-UA"/>
        </a:p>
      </dgm:t>
    </dgm:pt>
    <dgm:pt modelId="{EEB6CB7B-3DFF-4D6C-B26B-CC89FD5FBF91}" type="sibTrans" cxnId="{C5EEBD15-E91D-403C-A3EF-F98F71825D0C}">
      <dgm:prSet/>
      <dgm:spPr/>
      <dgm:t>
        <a:bodyPr/>
        <a:lstStyle/>
        <a:p>
          <a:endParaRPr lang="uk-UA"/>
        </a:p>
      </dgm:t>
    </dgm:pt>
    <dgm:pt modelId="{5AD13B27-ACE7-4134-86DF-9EBE32CAB9D6}" type="pres">
      <dgm:prSet presAssocID="{36546B76-73AA-4246-9E86-5B621654784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2EBD1F31-0FAC-4A07-9629-6CF62FFE390D}" type="pres">
      <dgm:prSet presAssocID="{ED82D462-C915-4747-A984-4646949A7AEC}" presName="root1" presStyleCnt="0"/>
      <dgm:spPr/>
    </dgm:pt>
    <dgm:pt modelId="{2DF77F6A-103B-4DE5-8558-906717EFD30D}" type="pres">
      <dgm:prSet presAssocID="{ED82D462-C915-4747-A984-4646949A7AEC}" presName="LevelOneTextNode" presStyleLbl="node0" presStyleIdx="0" presStyleCnt="1" custAng="5400000" custLinFactX="-200000" custLinFactNeighborX="-237803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F7F3046B-034E-4677-8D61-397927F32BE7}" type="pres">
      <dgm:prSet presAssocID="{ED82D462-C915-4747-A984-4646949A7AEC}" presName="level2hierChild" presStyleCnt="0"/>
      <dgm:spPr/>
    </dgm:pt>
    <dgm:pt modelId="{F8D6602A-2289-47F9-BCDE-C0DE2B14351A}" type="pres">
      <dgm:prSet presAssocID="{34A44FBE-33C5-4823-981E-AD4455029DF0}" presName="conn2-1" presStyleLbl="parChTrans1D2" presStyleIdx="0" presStyleCnt="7"/>
      <dgm:spPr/>
      <dgm:t>
        <a:bodyPr/>
        <a:lstStyle/>
        <a:p>
          <a:endParaRPr lang="uk-UA"/>
        </a:p>
      </dgm:t>
    </dgm:pt>
    <dgm:pt modelId="{72AB7DC6-DCE7-402B-832D-FAD965B1AA20}" type="pres">
      <dgm:prSet presAssocID="{34A44FBE-33C5-4823-981E-AD4455029DF0}" presName="connTx" presStyleLbl="parChTrans1D2" presStyleIdx="0" presStyleCnt="7"/>
      <dgm:spPr/>
      <dgm:t>
        <a:bodyPr/>
        <a:lstStyle/>
        <a:p>
          <a:endParaRPr lang="uk-UA"/>
        </a:p>
      </dgm:t>
    </dgm:pt>
    <dgm:pt modelId="{D1EE5049-9963-47BC-BA41-4E39DF2FA072}" type="pres">
      <dgm:prSet presAssocID="{C38C208B-4E31-4755-A3AB-D803676C62F1}" presName="root2" presStyleCnt="0"/>
      <dgm:spPr/>
    </dgm:pt>
    <dgm:pt modelId="{92DA4D00-482C-48F2-A84B-A2AB6EE19794}" type="pres">
      <dgm:prSet presAssocID="{C38C208B-4E31-4755-A3AB-D803676C62F1}" presName="LevelTwoTextNode" presStyleLbl="node2" presStyleIdx="0" presStyleCnt="7" custLinFactNeighborX="-4718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84BC7838-1BE3-4D2E-9452-3149D7E83F6C}" type="pres">
      <dgm:prSet presAssocID="{C38C208B-4E31-4755-A3AB-D803676C62F1}" presName="level3hierChild" presStyleCnt="0"/>
      <dgm:spPr/>
    </dgm:pt>
    <dgm:pt modelId="{F3589155-4524-417A-9C84-39DE42A2889E}" type="pres">
      <dgm:prSet presAssocID="{E8D9BA66-B85A-40C1-9305-1DB2B9F070DA}" presName="conn2-1" presStyleLbl="parChTrans1D3" presStyleIdx="0" presStyleCnt="8"/>
      <dgm:spPr/>
      <dgm:t>
        <a:bodyPr/>
        <a:lstStyle/>
        <a:p>
          <a:endParaRPr lang="uk-UA"/>
        </a:p>
      </dgm:t>
    </dgm:pt>
    <dgm:pt modelId="{FD73A494-88D5-40AC-82EA-9C4E29FA20B2}" type="pres">
      <dgm:prSet presAssocID="{E8D9BA66-B85A-40C1-9305-1DB2B9F070DA}" presName="connTx" presStyleLbl="parChTrans1D3" presStyleIdx="0" presStyleCnt="8"/>
      <dgm:spPr/>
      <dgm:t>
        <a:bodyPr/>
        <a:lstStyle/>
        <a:p>
          <a:endParaRPr lang="uk-UA"/>
        </a:p>
      </dgm:t>
    </dgm:pt>
    <dgm:pt modelId="{99758FD5-5D80-4F54-A329-F12B352B297C}" type="pres">
      <dgm:prSet presAssocID="{855F59A2-0D60-484E-A8F2-2EEEDC1480D6}" presName="root2" presStyleCnt="0"/>
      <dgm:spPr/>
    </dgm:pt>
    <dgm:pt modelId="{7B4EA540-C174-4FAF-B4D4-B3DA1C27E1BB}" type="pres">
      <dgm:prSet presAssocID="{855F59A2-0D60-484E-A8F2-2EEEDC1480D6}" presName="LevelTwoTextNode" presStyleLbl="node3" presStyleIdx="0" presStyleCnt="8" custScaleX="195335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CE3F2860-2910-4A8D-B345-774F6CDF8E4A}" type="pres">
      <dgm:prSet presAssocID="{855F59A2-0D60-484E-A8F2-2EEEDC1480D6}" presName="level3hierChild" presStyleCnt="0"/>
      <dgm:spPr/>
    </dgm:pt>
    <dgm:pt modelId="{6337E9AD-9BD8-4ED6-BC0C-AC89DDDD472B}" type="pres">
      <dgm:prSet presAssocID="{CAD83766-E8AA-4578-A487-2329F513F166}" presName="conn2-1" presStyleLbl="parChTrans1D2" presStyleIdx="1" presStyleCnt="7"/>
      <dgm:spPr/>
      <dgm:t>
        <a:bodyPr/>
        <a:lstStyle/>
        <a:p>
          <a:endParaRPr lang="uk-UA"/>
        </a:p>
      </dgm:t>
    </dgm:pt>
    <dgm:pt modelId="{CD170BF2-E7A1-4C7F-BADB-D06775ADDB3C}" type="pres">
      <dgm:prSet presAssocID="{CAD83766-E8AA-4578-A487-2329F513F166}" presName="connTx" presStyleLbl="parChTrans1D2" presStyleIdx="1" presStyleCnt="7"/>
      <dgm:spPr/>
      <dgm:t>
        <a:bodyPr/>
        <a:lstStyle/>
        <a:p>
          <a:endParaRPr lang="uk-UA"/>
        </a:p>
      </dgm:t>
    </dgm:pt>
    <dgm:pt modelId="{B5F19A50-8649-41AB-A477-BCC608BFCA35}" type="pres">
      <dgm:prSet presAssocID="{2E8E6315-9AC4-4881-B8FE-B039C3280200}" presName="root2" presStyleCnt="0"/>
      <dgm:spPr/>
    </dgm:pt>
    <dgm:pt modelId="{D7EA19DB-A2BE-4350-A686-8CCE1975B2B1}" type="pres">
      <dgm:prSet presAssocID="{2E8E6315-9AC4-4881-B8FE-B039C3280200}" presName="LevelTwoTextNode" presStyleLbl="node2" presStyleIdx="1" presStyleCnt="7" custLinFactNeighborX="-4718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2ECD3EE7-358F-4462-B663-80A40D48A7B5}" type="pres">
      <dgm:prSet presAssocID="{2E8E6315-9AC4-4881-B8FE-B039C3280200}" presName="level3hierChild" presStyleCnt="0"/>
      <dgm:spPr/>
    </dgm:pt>
    <dgm:pt modelId="{47878AA4-2AA5-4BC7-961C-A468163E2527}" type="pres">
      <dgm:prSet presAssocID="{B32A6E91-7E65-4DE5-BAAF-88442734A2A8}" presName="conn2-1" presStyleLbl="parChTrans1D3" presStyleIdx="1" presStyleCnt="8"/>
      <dgm:spPr/>
      <dgm:t>
        <a:bodyPr/>
        <a:lstStyle/>
        <a:p>
          <a:endParaRPr lang="uk-UA"/>
        </a:p>
      </dgm:t>
    </dgm:pt>
    <dgm:pt modelId="{8040D08D-DB05-4BC7-B3B0-B3564ACD3132}" type="pres">
      <dgm:prSet presAssocID="{B32A6E91-7E65-4DE5-BAAF-88442734A2A8}" presName="connTx" presStyleLbl="parChTrans1D3" presStyleIdx="1" presStyleCnt="8"/>
      <dgm:spPr/>
      <dgm:t>
        <a:bodyPr/>
        <a:lstStyle/>
        <a:p>
          <a:endParaRPr lang="uk-UA"/>
        </a:p>
      </dgm:t>
    </dgm:pt>
    <dgm:pt modelId="{89A2AE6E-A71B-48EB-9A35-E4FF77691DA6}" type="pres">
      <dgm:prSet presAssocID="{C5322844-4573-4A0C-895C-1C4D4241082F}" presName="root2" presStyleCnt="0"/>
      <dgm:spPr/>
    </dgm:pt>
    <dgm:pt modelId="{8205C8B3-7CD8-4ED0-AF9E-46B2354F78D7}" type="pres">
      <dgm:prSet presAssocID="{C5322844-4573-4A0C-895C-1C4D4241082F}" presName="LevelTwoTextNode" presStyleLbl="node3" presStyleIdx="1" presStyleCnt="8" custScaleX="195335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06EBE203-C3A4-403B-BAD5-704F1B9FE800}" type="pres">
      <dgm:prSet presAssocID="{C5322844-4573-4A0C-895C-1C4D4241082F}" presName="level3hierChild" presStyleCnt="0"/>
      <dgm:spPr/>
    </dgm:pt>
    <dgm:pt modelId="{DF2D4FEC-22E2-4498-B0AB-D830DC48B722}" type="pres">
      <dgm:prSet presAssocID="{DB53CE80-AB47-4332-A13E-9586B0118383}" presName="conn2-1" presStyleLbl="parChTrans1D3" presStyleIdx="2" presStyleCnt="8"/>
      <dgm:spPr/>
      <dgm:t>
        <a:bodyPr/>
        <a:lstStyle/>
        <a:p>
          <a:endParaRPr lang="uk-UA"/>
        </a:p>
      </dgm:t>
    </dgm:pt>
    <dgm:pt modelId="{55FA9B1B-A44C-4E86-9669-03FDBD203600}" type="pres">
      <dgm:prSet presAssocID="{DB53CE80-AB47-4332-A13E-9586B0118383}" presName="connTx" presStyleLbl="parChTrans1D3" presStyleIdx="2" presStyleCnt="8"/>
      <dgm:spPr/>
      <dgm:t>
        <a:bodyPr/>
        <a:lstStyle/>
        <a:p>
          <a:endParaRPr lang="uk-UA"/>
        </a:p>
      </dgm:t>
    </dgm:pt>
    <dgm:pt modelId="{7B5B0BBD-2621-443A-BCC5-36242914FB68}" type="pres">
      <dgm:prSet presAssocID="{6BD5D086-27EC-4D5C-9069-DEEB3E282F9F}" presName="root2" presStyleCnt="0"/>
      <dgm:spPr/>
    </dgm:pt>
    <dgm:pt modelId="{98BBFB6D-237E-489B-8D10-616F90A1DA23}" type="pres">
      <dgm:prSet presAssocID="{6BD5D086-27EC-4D5C-9069-DEEB3E282F9F}" presName="LevelTwoTextNode" presStyleLbl="node3" presStyleIdx="2" presStyleCnt="8" custScaleX="195335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7A94CC09-E25C-4126-A7F6-7804CBF5A63A}" type="pres">
      <dgm:prSet presAssocID="{6BD5D086-27EC-4D5C-9069-DEEB3E282F9F}" presName="level3hierChild" presStyleCnt="0"/>
      <dgm:spPr/>
    </dgm:pt>
    <dgm:pt modelId="{6AB6E67B-86E4-44D7-A496-3F08CB21272B}" type="pres">
      <dgm:prSet presAssocID="{BC2D2E1E-5CE2-428E-8E53-134602C01EB0}" presName="conn2-1" presStyleLbl="parChTrans1D2" presStyleIdx="2" presStyleCnt="7"/>
      <dgm:spPr/>
      <dgm:t>
        <a:bodyPr/>
        <a:lstStyle/>
        <a:p>
          <a:endParaRPr lang="uk-UA"/>
        </a:p>
      </dgm:t>
    </dgm:pt>
    <dgm:pt modelId="{761F5955-5FE9-4C56-AC9F-E07999905F30}" type="pres">
      <dgm:prSet presAssocID="{BC2D2E1E-5CE2-428E-8E53-134602C01EB0}" presName="connTx" presStyleLbl="parChTrans1D2" presStyleIdx="2" presStyleCnt="7"/>
      <dgm:spPr/>
      <dgm:t>
        <a:bodyPr/>
        <a:lstStyle/>
        <a:p>
          <a:endParaRPr lang="uk-UA"/>
        </a:p>
      </dgm:t>
    </dgm:pt>
    <dgm:pt modelId="{7B586F6E-5E67-488B-B170-D69C16CB979D}" type="pres">
      <dgm:prSet presAssocID="{DBE3154F-6753-44F8-9681-0E99778B2A32}" presName="root2" presStyleCnt="0"/>
      <dgm:spPr/>
    </dgm:pt>
    <dgm:pt modelId="{B8C556E6-C215-4599-8985-D0B9F5C30692}" type="pres">
      <dgm:prSet presAssocID="{DBE3154F-6753-44F8-9681-0E99778B2A32}" presName="LevelTwoTextNode" presStyleLbl="node2" presStyleIdx="2" presStyleCnt="7" custLinFactNeighborX="-4718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68CB7E4-7254-4ABD-A50E-F056037C0650}" type="pres">
      <dgm:prSet presAssocID="{DBE3154F-6753-44F8-9681-0E99778B2A32}" presName="level3hierChild" presStyleCnt="0"/>
      <dgm:spPr/>
    </dgm:pt>
    <dgm:pt modelId="{C3126F12-143E-44D5-9B73-A15371888F3D}" type="pres">
      <dgm:prSet presAssocID="{C33C38A2-3410-4258-BCDA-25C48F8016A2}" presName="conn2-1" presStyleLbl="parChTrans1D3" presStyleIdx="3" presStyleCnt="8"/>
      <dgm:spPr/>
      <dgm:t>
        <a:bodyPr/>
        <a:lstStyle/>
        <a:p>
          <a:endParaRPr lang="uk-UA"/>
        </a:p>
      </dgm:t>
    </dgm:pt>
    <dgm:pt modelId="{4638B66C-7F70-4491-B65E-3903491A21E6}" type="pres">
      <dgm:prSet presAssocID="{C33C38A2-3410-4258-BCDA-25C48F8016A2}" presName="connTx" presStyleLbl="parChTrans1D3" presStyleIdx="3" presStyleCnt="8"/>
      <dgm:spPr/>
      <dgm:t>
        <a:bodyPr/>
        <a:lstStyle/>
        <a:p>
          <a:endParaRPr lang="uk-UA"/>
        </a:p>
      </dgm:t>
    </dgm:pt>
    <dgm:pt modelId="{72350175-97FC-4BED-946B-141448277708}" type="pres">
      <dgm:prSet presAssocID="{F9FB6066-C0BE-40D9-8042-565266816896}" presName="root2" presStyleCnt="0"/>
      <dgm:spPr/>
    </dgm:pt>
    <dgm:pt modelId="{A547476B-52EA-41BB-B0BE-37885754716A}" type="pres">
      <dgm:prSet presAssocID="{F9FB6066-C0BE-40D9-8042-565266816896}" presName="LevelTwoTextNode" presStyleLbl="node3" presStyleIdx="3" presStyleCnt="8" custScaleX="195335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9FD9DDB-4BDF-4960-9E46-4473437CACEF}" type="pres">
      <dgm:prSet presAssocID="{F9FB6066-C0BE-40D9-8042-565266816896}" presName="level3hierChild" presStyleCnt="0"/>
      <dgm:spPr/>
    </dgm:pt>
    <dgm:pt modelId="{A5B27B0E-EF89-4224-81E6-1C8BABF53D50}" type="pres">
      <dgm:prSet presAssocID="{69445ACD-7DCB-4D69-A703-B68475DE7B6F}" presName="conn2-1" presStyleLbl="parChTrans1D2" presStyleIdx="3" presStyleCnt="7"/>
      <dgm:spPr/>
      <dgm:t>
        <a:bodyPr/>
        <a:lstStyle/>
        <a:p>
          <a:endParaRPr lang="uk-UA"/>
        </a:p>
      </dgm:t>
    </dgm:pt>
    <dgm:pt modelId="{28DC3B18-B776-42D0-B51D-D0F983169131}" type="pres">
      <dgm:prSet presAssocID="{69445ACD-7DCB-4D69-A703-B68475DE7B6F}" presName="connTx" presStyleLbl="parChTrans1D2" presStyleIdx="3" presStyleCnt="7"/>
      <dgm:spPr/>
      <dgm:t>
        <a:bodyPr/>
        <a:lstStyle/>
        <a:p>
          <a:endParaRPr lang="uk-UA"/>
        </a:p>
      </dgm:t>
    </dgm:pt>
    <dgm:pt modelId="{C47D4135-BEF1-4998-833C-A47583E9A98A}" type="pres">
      <dgm:prSet presAssocID="{E83EF9F3-2B64-4190-86C5-06909CA004F3}" presName="root2" presStyleCnt="0"/>
      <dgm:spPr/>
    </dgm:pt>
    <dgm:pt modelId="{38BDD49A-56DD-43B7-B32A-AE08DFE3D1CA}" type="pres">
      <dgm:prSet presAssocID="{E83EF9F3-2B64-4190-86C5-06909CA004F3}" presName="LevelTwoTextNode" presStyleLbl="node2" presStyleIdx="3" presStyleCnt="7" custLinFactNeighborX="-4718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A267455-3E02-409D-9A53-03ED5227E84F}" type="pres">
      <dgm:prSet presAssocID="{E83EF9F3-2B64-4190-86C5-06909CA004F3}" presName="level3hierChild" presStyleCnt="0"/>
      <dgm:spPr/>
    </dgm:pt>
    <dgm:pt modelId="{02AE67FC-4428-411F-AD17-331E2E9D225F}" type="pres">
      <dgm:prSet presAssocID="{D506B428-BB91-4824-AE8B-F5A76D421AD3}" presName="conn2-1" presStyleLbl="parChTrans1D3" presStyleIdx="4" presStyleCnt="8"/>
      <dgm:spPr/>
      <dgm:t>
        <a:bodyPr/>
        <a:lstStyle/>
        <a:p>
          <a:endParaRPr lang="uk-UA"/>
        </a:p>
      </dgm:t>
    </dgm:pt>
    <dgm:pt modelId="{6485007F-5AD0-445E-9309-A33D75670C4D}" type="pres">
      <dgm:prSet presAssocID="{D506B428-BB91-4824-AE8B-F5A76D421AD3}" presName="connTx" presStyleLbl="parChTrans1D3" presStyleIdx="4" presStyleCnt="8"/>
      <dgm:spPr/>
      <dgm:t>
        <a:bodyPr/>
        <a:lstStyle/>
        <a:p>
          <a:endParaRPr lang="uk-UA"/>
        </a:p>
      </dgm:t>
    </dgm:pt>
    <dgm:pt modelId="{128B5AC6-CD98-4741-A999-E00B3415100D}" type="pres">
      <dgm:prSet presAssocID="{95CA7F37-5737-4A78-9180-8C0BAAD18051}" presName="root2" presStyleCnt="0"/>
      <dgm:spPr/>
    </dgm:pt>
    <dgm:pt modelId="{4CA0F546-D8C3-4160-82DC-E17B2829B33B}" type="pres">
      <dgm:prSet presAssocID="{95CA7F37-5737-4A78-9180-8C0BAAD18051}" presName="LevelTwoTextNode" presStyleLbl="node3" presStyleIdx="4" presStyleCnt="8" custScaleX="195335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0E7FED7-5C69-40F6-897E-38D72FFE4ACC}" type="pres">
      <dgm:prSet presAssocID="{95CA7F37-5737-4A78-9180-8C0BAAD18051}" presName="level3hierChild" presStyleCnt="0"/>
      <dgm:spPr/>
    </dgm:pt>
    <dgm:pt modelId="{3357E834-3765-4597-B46D-EDE15F6BCD6C}" type="pres">
      <dgm:prSet presAssocID="{AC9EC811-695E-4D06-92AB-1C37A0A4CF1F}" presName="conn2-1" presStyleLbl="parChTrans1D2" presStyleIdx="4" presStyleCnt="7"/>
      <dgm:spPr/>
      <dgm:t>
        <a:bodyPr/>
        <a:lstStyle/>
        <a:p>
          <a:endParaRPr lang="uk-UA"/>
        </a:p>
      </dgm:t>
    </dgm:pt>
    <dgm:pt modelId="{CEEAE064-A7BF-4D47-AB7E-77FCFA808030}" type="pres">
      <dgm:prSet presAssocID="{AC9EC811-695E-4D06-92AB-1C37A0A4CF1F}" presName="connTx" presStyleLbl="parChTrans1D2" presStyleIdx="4" presStyleCnt="7"/>
      <dgm:spPr/>
      <dgm:t>
        <a:bodyPr/>
        <a:lstStyle/>
        <a:p>
          <a:endParaRPr lang="uk-UA"/>
        </a:p>
      </dgm:t>
    </dgm:pt>
    <dgm:pt modelId="{565B6AE2-73E5-460C-9A9A-8B4FAF3CC833}" type="pres">
      <dgm:prSet presAssocID="{A92E39EC-2549-456C-9B0D-9D10A8345059}" presName="root2" presStyleCnt="0"/>
      <dgm:spPr/>
    </dgm:pt>
    <dgm:pt modelId="{EDF264AF-1716-4D8C-BF57-AAEDCA1421E5}" type="pres">
      <dgm:prSet presAssocID="{A92E39EC-2549-456C-9B0D-9D10A8345059}" presName="LevelTwoTextNode" presStyleLbl="node2" presStyleIdx="4" presStyleCnt="7" custLinFactNeighborX="-4718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231B725-EC39-4C37-9764-CD7FAC7D2F4F}" type="pres">
      <dgm:prSet presAssocID="{A92E39EC-2549-456C-9B0D-9D10A8345059}" presName="level3hierChild" presStyleCnt="0"/>
      <dgm:spPr/>
    </dgm:pt>
    <dgm:pt modelId="{628B0E96-F311-4532-95AE-ECB91E8DCBED}" type="pres">
      <dgm:prSet presAssocID="{CE2656A7-295A-4068-9197-FEED29298D58}" presName="conn2-1" presStyleLbl="parChTrans1D3" presStyleIdx="5" presStyleCnt="8"/>
      <dgm:spPr/>
      <dgm:t>
        <a:bodyPr/>
        <a:lstStyle/>
        <a:p>
          <a:endParaRPr lang="uk-UA"/>
        </a:p>
      </dgm:t>
    </dgm:pt>
    <dgm:pt modelId="{9CD7DF02-A4AC-44A8-8118-60EB0B349DC6}" type="pres">
      <dgm:prSet presAssocID="{CE2656A7-295A-4068-9197-FEED29298D58}" presName="connTx" presStyleLbl="parChTrans1D3" presStyleIdx="5" presStyleCnt="8"/>
      <dgm:spPr/>
      <dgm:t>
        <a:bodyPr/>
        <a:lstStyle/>
        <a:p>
          <a:endParaRPr lang="uk-UA"/>
        </a:p>
      </dgm:t>
    </dgm:pt>
    <dgm:pt modelId="{B65A173C-2171-4E59-AE43-A525515BEF25}" type="pres">
      <dgm:prSet presAssocID="{120472C1-27A8-49F3-A979-634C25804515}" presName="root2" presStyleCnt="0"/>
      <dgm:spPr/>
    </dgm:pt>
    <dgm:pt modelId="{7BB8AFC7-F8E6-4859-B81C-B0102A5724DE}" type="pres">
      <dgm:prSet presAssocID="{120472C1-27A8-49F3-A979-634C25804515}" presName="LevelTwoTextNode" presStyleLbl="node3" presStyleIdx="5" presStyleCnt="8" custScaleX="195335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5806E9A0-5097-4D6A-9B69-3CE5EB8CCC22}" type="pres">
      <dgm:prSet presAssocID="{120472C1-27A8-49F3-A979-634C25804515}" presName="level3hierChild" presStyleCnt="0"/>
      <dgm:spPr/>
    </dgm:pt>
    <dgm:pt modelId="{61AA773E-2E88-47EC-87A9-1B33AE7F1942}" type="pres">
      <dgm:prSet presAssocID="{C85F367E-8DDB-449F-AD50-7EBA672D3568}" presName="conn2-1" presStyleLbl="parChTrans1D2" presStyleIdx="5" presStyleCnt="7"/>
      <dgm:spPr/>
      <dgm:t>
        <a:bodyPr/>
        <a:lstStyle/>
        <a:p>
          <a:endParaRPr lang="uk-UA"/>
        </a:p>
      </dgm:t>
    </dgm:pt>
    <dgm:pt modelId="{881B11EE-E6EA-4B0D-86F5-AB616F9544CC}" type="pres">
      <dgm:prSet presAssocID="{C85F367E-8DDB-449F-AD50-7EBA672D3568}" presName="connTx" presStyleLbl="parChTrans1D2" presStyleIdx="5" presStyleCnt="7"/>
      <dgm:spPr/>
      <dgm:t>
        <a:bodyPr/>
        <a:lstStyle/>
        <a:p>
          <a:endParaRPr lang="uk-UA"/>
        </a:p>
      </dgm:t>
    </dgm:pt>
    <dgm:pt modelId="{FD5F708B-AB60-444D-9727-BB84D2923B9B}" type="pres">
      <dgm:prSet presAssocID="{91ABEDDA-29D0-49D9-80BF-47E7CC548A06}" presName="root2" presStyleCnt="0"/>
      <dgm:spPr/>
    </dgm:pt>
    <dgm:pt modelId="{B8CF61EF-ABE2-4217-901A-C2624A38EFAE}" type="pres">
      <dgm:prSet presAssocID="{91ABEDDA-29D0-49D9-80BF-47E7CC548A06}" presName="LevelTwoTextNode" presStyleLbl="node2" presStyleIdx="5" presStyleCnt="7" custLinFactNeighborX="-4718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9090B85-74A1-420A-B7A0-F2266C4A6758}" type="pres">
      <dgm:prSet presAssocID="{91ABEDDA-29D0-49D9-80BF-47E7CC548A06}" presName="level3hierChild" presStyleCnt="0"/>
      <dgm:spPr/>
    </dgm:pt>
    <dgm:pt modelId="{7DD085A7-4EB0-485A-928C-5A7185FE328C}" type="pres">
      <dgm:prSet presAssocID="{83B0656B-9AFC-4F4F-B68F-0B3AFC97219A}" presName="conn2-1" presStyleLbl="parChTrans1D3" presStyleIdx="6" presStyleCnt="8"/>
      <dgm:spPr/>
      <dgm:t>
        <a:bodyPr/>
        <a:lstStyle/>
        <a:p>
          <a:endParaRPr lang="uk-UA"/>
        </a:p>
      </dgm:t>
    </dgm:pt>
    <dgm:pt modelId="{82776E88-E1D0-4915-B853-1C2D76A08AAB}" type="pres">
      <dgm:prSet presAssocID="{83B0656B-9AFC-4F4F-B68F-0B3AFC97219A}" presName="connTx" presStyleLbl="parChTrans1D3" presStyleIdx="6" presStyleCnt="8"/>
      <dgm:spPr/>
      <dgm:t>
        <a:bodyPr/>
        <a:lstStyle/>
        <a:p>
          <a:endParaRPr lang="uk-UA"/>
        </a:p>
      </dgm:t>
    </dgm:pt>
    <dgm:pt modelId="{CF250462-EF2B-49F1-8CFB-567537B893CD}" type="pres">
      <dgm:prSet presAssocID="{625B5C68-8A39-45E1-9BD5-483F9B03A07A}" presName="root2" presStyleCnt="0"/>
      <dgm:spPr/>
    </dgm:pt>
    <dgm:pt modelId="{2197DE40-F093-44AE-B091-78B8F8B86C3C}" type="pres">
      <dgm:prSet presAssocID="{625B5C68-8A39-45E1-9BD5-483F9B03A07A}" presName="LevelTwoTextNode" presStyleLbl="node3" presStyleIdx="6" presStyleCnt="8" custScaleX="195335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6E9A9F9E-3B91-4E77-A0FC-59094BAB6056}" type="pres">
      <dgm:prSet presAssocID="{625B5C68-8A39-45E1-9BD5-483F9B03A07A}" presName="level3hierChild" presStyleCnt="0"/>
      <dgm:spPr/>
    </dgm:pt>
    <dgm:pt modelId="{76455B3B-057B-4C27-AEE0-09A7BA1D44AD}" type="pres">
      <dgm:prSet presAssocID="{40037708-90D7-4051-82C0-50E2F9C594CC}" presName="conn2-1" presStyleLbl="parChTrans1D2" presStyleIdx="6" presStyleCnt="7"/>
      <dgm:spPr/>
      <dgm:t>
        <a:bodyPr/>
        <a:lstStyle/>
        <a:p>
          <a:endParaRPr lang="uk-UA"/>
        </a:p>
      </dgm:t>
    </dgm:pt>
    <dgm:pt modelId="{F1C177F2-87F4-4E6C-9612-A44A5D91D465}" type="pres">
      <dgm:prSet presAssocID="{40037708-90D7-4051-82C0-50E2F9C594CC}" presName="connTx" presStyleLbl="parChTrans1D2" presStyleIdx="6" presStyleCnt="7"/>
      <dgm:spPr/>
      <dgm:t>
        <a:bodyPr/>
        <a:lstStyle/>
        <a:p>
          <a:endParaRPr lang="uk-UA"/>
        </a:p>
      </dgm:t>
    </dgm:pt>
    <dgm:pt modelId="{2A9E4FAE-F8E0-49A0-BB51-F227CFBF148C}" type="pres">
      <dgm:prSet presAssocID="{B4ACA811-BC6A-4057-B16D-73885F2AB1ED}" presName="root2" presStyleCnt="0"/>
      <dgm:spPr/>
    </dgm:pt>
    <dgm:pt modelId="{C6644247-6C20-4CFD-9DF7-8C8E0D5B941F}" type="pres">
      <dgm:prSet presAssocID="{B4ACA811-BC6A-4057-B16D-73885F2AB1ED}" presName="LevelTwoTextNode" presStyleLbl="node2" presStyleIdx="6" presStyleCnt="7" custLinFactNeighborX="-4718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179BD8C0-B233-4401-A6E1-A1AAA6078F50}" type="pres">
      <dgm:prSet presAssocID="{B4ACA811-BC6A-4057-B16D-73885F2AB1ED}" presName="level3hierChild" presStyleCnt="0"/>
      <dgm:spPr/>
    </dgm:pt>
    <dgm:pt modelId="{F404316F-1346-4833-8296-5E42A2F36C04}" type="pres">
      <dgm:prSet presAssocID="{98016701-C6A6-4818-8363-D17D72D40668}" presName="conn2-1" presStyleLbl="parChTrans1D3" presStyleIdx="7" presStyleCnt="8"/>
      <dgm:spPr/>
      <dgm:t>
        <a:bodyPr/>
        <a:lstStyle/>
        <a:p>
          <a:endParaRPr lang="uk-UA"/>
        </a:p>
      </dgm:t>
    </dgm:pt>
    <dgm:pt modelId="{CCE2488C-38BB-4DDC-90EB-79EF834B5611}" type="pres">
      <dgm:prSet presAssocID="{98016701-C6A6-4818-8363-D17D72D40668}" presName="connTx" presStyleLbl="parChTrans1D3" presStyleIdx="7" presStyleCnt="8"/>
      <dgm:spPr/>
      <dgm:t>
        <a:bodyPr/>
        <a:lstStyle/>
        <a:p>
          <a:endParaRPr lang="uk-UA"/>
        </a:p>
      </dgm:t>
    </dgm:pt>
    <dgm:pt modelId="{DA8555B6-CB0B-41FD-9BDB-D8D0E5E93B77}" type="pres">
      <dgm:prSet presAssocID="{9B401888-E886-4CAD-BCC9-D12FDF3904CF}" presName="root2" presStyleCnt="0"/>
      <dgm:spPr/>
    </dgm:pt>
    <dgm:pt modelId="{4FB2271E-7CDE-48CB-9342-08676C0A1FDF}" type="pres">
      <dgm:prSet presAssocID="{9B401888-E886-4CAD-BCC9-D12FDF3904CF}" presName="LevelTwoTextNode" presStyleLbl="node3" presStyleIdx="7" presStyleCnt="8" custScaleX="195335">
        <dgm:presLayoutVars>
          <dgm:chPref val="3"/>
        </dgm:presLayoutVars>
      </dgm:prSet>
      <dgm:spPr/>
      <dgm:t>
        <a:bodyPr/>
        <a:lstStyle/>
        <a:p>
          <a:endParaRPr lang="uk-UA"/>
        </a:p>
      </dgm:t>
    </dgm:pt>
    <dgm:pt modelId="{631B65A4-4AE5-4622-99F4-07CC258A8656}" type="pres">
      <dgm:prSet presAssocID="{9B401888-E886-4CAD-BCC9-D12FDF3904CF}" presName="level3hierChild" presStyleCnt="0"/>
      <dgm:spPr/>
    </dgm:pt>
  </dgm:ptLst>
  <dgm:cxnLst>
    <dgm:cxn modelId="{83E0B70E-4CC9-4D52-83AF-030062560BB0}" type="presOf" srcId="{BC2D2E1E-5CE2-428E-8E53-134602C01EB0}" destId="{761F5955-5FE9-4C56-AC9F-E07999905F30}" srcOrd="1" destOrd="0" presId="urn:microsoft.com/office/officeart/2008/layout/HorizontalMultiLevelHierarchy"/>
    <dgm:cxn modelId="{E4A4C1B4-9F76-43C1-9318-7814F2E82403}" type="presOf" srcId="{CAD83766-E8AA-4578-A487-2329F513F166}" destId="{6337E9AD-9BD8-4ED6-BC0C-AC89DDDD472B}" srcOrd="0" destOrd="0" presId="urn:microsoft.com/office/officeart/2008/layout/HorizontalMultiLevelHierarchy"/>
    <dgm:cxn modelId="{FF1CB670-46D9-4388-899C-DAE43A576C09}" srcId="{A92E39EC-2549-456C-9B0D-9D10A8345059}" destId="{120472C1-27A8-49F3-A979-634C25804515}" srcOrd="0" destOrd="0" parTransId="{CE2656A7-295A-4068-9197-FEED29298D58}" sibTransId="{B1567D5E-0FBC-44CE-93F6-FCEC7365D27B}"/>
    <dgm:cxn modelId="{C5651678-8181-4358-89F2-026F17F969C2}" type="presOf" srcId="{69445ACD-7DCB-4D69-A703-B68475DE7B6F}" destId="{A5B27B0E-EF89-4224-81E6-1C8BABF53D50}" srcOrd="0" destOrd="0" presId="urn:microsoft.com/office/officeart/2008/layout/HorizontalMultiLevelHierarchy"/>
    <dgm:cxn modelId="{407A7A6F-B6A7-4AD7-9385-65AD114C5291}" type="presOf" srcId="{69445ACD-7DCB-4D69-A703-B68475DE7B6F}" destId="{28DC3B18-B776-42D0-B51D-D0F983169131}" srcOrd="1" destOrd="0" presId="urn:microsoft.com/office/officeart/2008/layout/HorizontalMultiLevelHierarchy"/>
    <dgm:cxn modelId="{52F748A5-AF3E-42D6-8583-0864BB27DD08}" type="presOf" srcId="{34A44FBE-33C5-4823-981E-AD4455029DF0}" destId="{F8D6602A-2289-47F9-BCDE-C0DE2B14351A}" srcOrd="0" destOrd="0" presId="urn:microsoft.com/office/officeart/2008/layout/HorizontalMultiLevelHierarchy"/>
    <dgm:cxn modelId="{C63DA137-C63D-4CAF-AAEF-C477FBB12248}" type="presOf" srcId="{E83EF9F3-2B64-4190-86C5-06909CA004F3}" destId="{38BDD49A-56DD-43B7-B32A-AE08DFE3D1CA}" srcOrd="0" destOrd="0" presId="urn:microsoft.com/office/officeart/2008/layout/HorizontalMultiLevelHierarchy"/>
    <dgm:cxn modelId="{67A30681-5F82-41E7-9205-2C238DCFA7A5}" srcId="{36546B76-73AA-4246-9E86-5B621654784E}" destId="{ED82D462-C915-4747-A984-4646949A7AEC}" srcOrd="0" destOrd="0" parTransId="{0EA4A2BE-B4B6-4A6B-A895-9870EE00BECE}" sibTransId="{E0B0E98B-73C0-4044-B3AF-BFC502ADACC0}"/>
    <dgm:cxn modelId="{2F956D3A-9948-4615-96C4-98CCBE40C08A}" srcId="{E83EF9F3-2B64-4190-86C5-06909CA004F3}" destId="{95CA7F37-5737-4A78-9180-8C0BAAD18051}" srcOrd="0" destOrd="0" parTransId="{D506B428-BB91-4824-AE8B-F5A76D421AD3}" sibTransId="{6180E978-F052-48A1-8BF1-31E1CD07598B}"/>
    <dgm:cxn modelId="{CB902F11-353C-479C-A6D2-C51676329E17}" srcId="{ED82D462-C915-4747-A984-4646949A7AEC}" destId="{C38C208B-4E31-4755-A3AB-D803676C62F1}" srcOrd="0" destOrd="0" parTransId="{34A44FBE-33C5-4823-981E-AD4455029DF0}" sibTransId="{77B3AF0E-DD77-43D9-9A69-6EEE7D61A07F}"/>
    <dgm:cxn modelId="{F36EFE56-9171-48A6-B3C6-CD8FF0A1F1AD}" srcId="{2E8E6315-9AC4-4881-B8FE-B039C3280200}" destId="{6BD5D086-27EC-4D5C-9069-DEEB3E282F9F}" srcOrd="1" destOrd="0" parTransId="{DB53CE80-AB47-4332-A13E-9586B0118383}" sibTransId="{5CE1A0CE-776A-4BE8-A06D-33E3297335B8}"/>
    <dgm:cxn modelId="{B3726C32-1639-4D14-8CF3-FAC5B360E65B}" type="presOf" srcId="{98016701-C6A6-4818-8363-D17D72D40668}" destId="{CCE2488C-38BB-4DDC-90EB-79EF834B5611}" srcOrd="1" destOrd="0" presId="urn:microsoft.com/office/officeart/2008/layout/HorizontalMultiLevelHierarchy"/>
    <dgm:cxn modelId="{8E16478C-A533-40ED-9223-C7DA11BC3B4F}" srcId="{ED82D462-C915-4747-A984-4646949A7AEC}" destId="{A92E39EC-2549-456C-9B0D-9D10A8345059}" srcOrd="4" destOrd="0" parTransId="{AC9EC811-695E-4D06-92AB-1C37A0A4CF1F}" sibTransId="{0F30CF38-732B-4CC8-966B-F25515920A9D}"/>
    <dgm:cxn modelId="{E191FFF2-8D76-42FD-A61F-847433209157}" srcId="{ED82D462-C915-4747-A984-4646949A7AEC}" destId="{2E8E6315-9AC4-4881-B8FE-B039C3280200}" srcOrd="1" destOrd="0" parTransId="{CAD83766-E8AA-4578-A487-2329F513F166}" sibTransId="{9F44483D-0B53-4E4D-8F47-0ACB727AB763}"/>
    <dgm:cxn modelId="{844C766E-5B4E-4FD3-9A74-3904B4C8F2C5}" type="presOf" srcId="{AC9EC811-695E-4D06-92AB-1C37A0A4CF1F}" destId="{CEEAE064-A7BF-4D47-AB7E-77FCFA808030}" srcOrd="1" destOrd="0" presId="urn:microsoft.com/office/officeart/2008/layout/HorizontalMultiLevelHierarchy"/>
    <dgm:cxn modelId="{0CC113F4-30ED-4DDA-94A0-265EABBBC4E1}" type="presOf" srcId="{95CA7F37-5737-4A78-9180-8C0BAAD18051}" destId="{4CA0F546-D8C3-4160-82DC-E17B2829B33B}" srcOrd="0" destOrd="0" presId="urn:microsoft.com/office/officeart/2008/layout/HorizontalMultiLevelHierarchy"/>
    <dgm:cxn modelId="{104B3223-5B10-46E4-A70F-D153647F76D6}" type="presOf" srcId="{BC2D2E1E-5CE2-428E-8E53-134602C01EB0}" destId="{6AB6E67B-86E4-44D7-A496-3F08CB21272B}" srcOrd="0" destOrd="0" presId="urn:microsoft.com/office/officeart/2008/layout/HorizontalMultiLevelHierarchy"/>
    <dgm:cxn modelId="{38DDE12B-87B6-487E-B8A5-2F0D4C9EA811}" srcId="{ED82D462-C915-4747-A984-4646949A7AEC}" destId="{E83EF9F3-2B64-4190-86C5-06909CA004F3}" srcOrd="3" destOrd="0" parTransId="{69445ACD-7DCB-4D69-A703-B68475DE7B6F}" sibTransId="{4D5B55A1-6ABB-4097-B611-335B41E825F7}"/>
    <dgm:cxn modelId="{BA07EA14-8849-4A57-AEB9-954F78B0C258}" type="presOf" srcId="{E8D9BA66-B85A-40C1-9305-1DB2B9F070DA}" destId="{F3589155-4524-417A-9C84-39DE42A2889E}" srcOrd="0" destOrd="0" presId="urn:microsoft.com/office/officeart/2008/layout/HorizontalMultiLevelHierarchy"/>
    <dgm:cxn modelId="{01641676-FCC7-4B50-83F9-7E01A8295722}" type="presOf" srcId="{B4ACA811-BC6A-4057-B16D-73885F2AB1ED}" destId="{C6644247-6C20-4CFD-9DF7-8C8E0D5B941F}" srcOrd="0" destOrd="0" presId="urn:microsoft.com/office/officeart/2008/layout/HorizontalMultiLevelHierarchy"/>
    <dgm:cxn modelId="{6C646736-7737-4426-9294-5399E9AE9498}" type="presOf" srcId="{36546B76-73AA-4246-9E86-5B621654784E}" destId="{5AD13B27-ACE7-4134-86DF-9EBE32CAB9D6}" srcOrd="0" destOrd="0" presId="urn:microsoft.com/office/officeart/2008/layout/HorizontalMultiLevelHierarchy"/>
    <dgm:cxn modelId="{09936CF3-127C-45BC-97C2-128AC5F3AB33}" type="presOf" srcId="{ED82D462-C915-4747-A984-4646949A7AEC}" destId="{2DF77F6A-103B-4DE5-8558-906717EFD30D}" srcOrd="0" destOrd="0" presId="urn:microsoft.com/office/officeart/2008/layout/HorizontalMultiLevelHierarchy"/>
    <dgm:cxn modelId="{EA226831-BE2E-4AD8-A264-B82556306CF9}" type="presOf" srcId="{9B401888-E886-4CAD-BCC9-D12FDF3904CF}" destId="{4FB2271E-7CDE-48CB-9342-08676C0A1FDF}" srcOrd="0" destOrd="0" presId="urn:microsoft.com/office/officeart/2008/layout/HorizontalMultiLevelHierarchy"/>
    <dgm:cxn modelId="{32B69F5A-998B-4FD5-91C8-5998405923CB}" type="presOf" srcId="{C38C208B-4E31-4755-A3AB-D803676C62F1}" destId="{92DA4D00-482C-48F2-A84B-A2AB6EE19794}" srcOrd="0" destOrd="0" presId="urn:microsoft.com/office/officeart/2008/layout/HorizontalMultiLevelHierarchy"/>
    <dgm:cxn modelId="{C5EEBD15-E91D-403C-A3EF-F98F71825D0C}" srcId="{B4ACA811-BC6A-4057-B16D-73885F2AB1ED}" destId="{9B401888-E886-4CAD-BCC9-D12FDF3904CF}" srcOrd="0" destOrd="0" parTransId="{98016701-C6A6-4818-8363-D17D72D40668}" sibTransId="{EEB6CB7B-3DFF-4D6C-B26B-CC89FD5FBF91}"/>
    <dgm:cxn modelId="{D7D8DA72-0789-4236-92DE-D024A4133840}" type="presOf" srcId="{40037708-90D7-4051-82C0-50E2F9C594CC}" destId="{F1C177F2-87F4-4E6C-9612-A44A5D91D465}" srcOrd="1" destOrd="0" presId="urn:microsoft.com/office/officeart/2008/layout/HorizontalMultiLevelHierarchy"/>
    <dgm:cxn modelId="{0C96917F-9B29-4B05-8130-3F0B0A7C5A47}" srcId="{ED82D462-C915-4747-A984-4646949A7AEC}" destId="{DBE3154F-6753-44F8-9681-0E99778B2A32}" srcOrd="2" destOrd="0" parTransId="{BC2D2E1E-5CE2-428E-8E53-134602C01EB0}" sibTransId="{AF4850F1-70A5-4196-B6C0-895BD80CDA8C}"/>
    <dgm:cxn modelId="{6CDF2EFC-B346-4B7B-BFD8-C0C22B39A6E0}" srcId="{91ABEDDA-29D0-49D9-80BF-47E7CC548A06}" destId="{625B5C68-8A39-45E1-9BD5-483F9B03A07A}" srcOrd="0" destOrd="0" parTransId="{83B0656B-9AFC-4F4F-B68F-0B3AFC97219A}" sibTransId="{8DBD9BA5-4C8C-452F-8874-CDA9ADE247E5}"/>
    <dgm:cxn modelId="{E80EB32C-E060-4FBB-972B-D3FDFF04F426}" type="presOf" srcId="{AC9EC811-695E-4D06-92AB-1C37A0A4CF1F}" destId="{3357E834-3765-4597-B46D-EDE15F6BCD6C}" srcOrd="0" destOrd="0" presId="urn:microsoft.com/office/officeart/2008/layout/HorizontalMultiLevelHierarchy"/>
    <dgm:cxn modelId="{EB4B70AC-4CFF-46BE-99C6-AF3BD22808C2}" type="presOf" srcId="{A92E39EC-2549-456C-9B0D-9D10A8345059}" destId="{EDF264AF-1716-4D8C-BF57-AAEDCA1421E5}" srcOrd="0" destOrd="0" presId="urn:microsoft.com/office/officeart/2008/layout/HorizontalMultiLevelHierarchy"/>
    <dgm:cxn modelId="{71AE3BAA-AECA-43B6-994B-6815C2128ABC}" type="presOf" srcId="{CE2656A7-295A-4068-9197-FEED29298D58}" destId="{628B0E96-F311-4532-95AE-ECB91E8DCBED}" srcOrd="0" destOrd="0" presId="urn:microsoft.com/office/officeart/2008/layout/HorizontalMultiLevelHierarchy"/>
    <dgm:cxn modelId="{89FD2828-B787-42A3-8DF4-7D5324517A05}" type="presOf" srcId="{855F59A2-0D60-484E-A8F2-2EEEDC1480D6}" destId="{7B4EA540-C174-4FAF-B4D4-B3DA1C27E1BB}" srcOrd="0" destOrd="0" presId="urn:microsoft.com/office/officeart/2008/layout/HorizontalMultiLevelHierarchy"/>
    <dgm:cxn modelId="{E3561692-2199-4954-A69F-3728ABE5BD44}" type="presOf" srcId="{120472C1-27A8-49F3-A979-634C25804515}" destId="{7BB8AFC7-F8E6-4859-B81C-B0102A5724DE}" srcOrd="0" destOrd="0" presId="urn:microsoft.com/office/officeart/2008/layout/HorizontalMultiLevelHierarchy"/>
    <dgm:cxn modelId="{C3908862-EA9B-4BCA-AA4C-04E1CD536879}" type="presOf" srcId="{40037708-90D7-4051-82C0-50E2F9C594CC}" destId="{76455B3B-057B-4C27-AEE0-09A7BA1D44AD}" srcOrd="0" destOrd="0" presId="urn:microsoft.com/office/officeart/2008/layout/HorizontalMultiLevelHierarchy"/>
    <dgm:cxn modelId="{E94841AB-EC54-4036-BC3B-E51C293293A1}" type="presOf" srcId="{CAD83766-E8AA-4578-A487-2329F513F166}" destId="{CD170BF2-E7A1-4C7F-BADB-D06775ADDB3C}" srcOrd="1" destOrd="0" presId="urn:microsoft.com/office/officeart/2008/layout/HorizontalMultiLevelHierarchy"/>
    <dgm:cxn modelId="{94EDB320-A3AA-48F1-9FD4-E13F1994BFD7}" type="presOf" srcId="{34A44FBE-33C5-4823-981E-AD4455029DF0}" destId="{72AB7DC6-DCE7-402B-832D-FAD965B1AA20}" srcOrd="1" destOrd="0" presId="urn:microsoft.com/office/officeart/2008/layout/HorizontalMultiLevelHierarchy"/>
    <dgm:cxn modelId="{87289667-FB11-4102-8B56-577D725FD115}" type="presOf" srcId="{91ABEDDA-29D0-49D9-80BF-47E7CC548A06}" destId="{B8CF61EF-ABE2-4217-901A-C2624A38EFAE}" srcOrd="0" destOrd="0" presId="urn:microsoft.com/office/officeart/2008/layout/HorizontalMultiLevelHierarchy"/>
    <dgm:cxn modelId="{4A073FB4-26F5-4ADE-9B24-1B7DAB4C14A4}" srcId="{DBE3154F-6753-44F8-9681-0E99778B2A32}" destId="{F9FB6066-C0BE-40D9-8042-565266816896}" srcOrd="0" destOrd="0" parTransId="{C33C38A2-3410-4258-BCDA-25C48F8016A2}" sibTransId="{89EF0CE6-6B11-4E19-8598-8D6FA2BE4F73}"/>
    <dgm:cxn modelId="{7FD7012F-4136-40BD-AA02-9F3FC3ACB9AD}" type="presOf" srcId="{B32A6E91-7E65-4DE5-BAAF-88442734A2A8}" destId="{8040D08D-DB05-4BC7-B3B0-B3564ACD3132}" srcOrd="1" destOrd="0" presId="urn:microsoft.com/office/officeart/2008/layout/HorizontalMultiLevelHierarchy"/>
    <dgm:cxn modelId="{3FD7BD26-402B-45D8-9FCB-71FA8CD740A4}" type="presOf" srcId="{83B0656B-9AFC-4F4F-B68F-0B3AFC97219A}" destId="{82776E88-E1D0-4915-B853-1C2D76A08AAB}" srcOrd="1" destOrd="0" presId="urn:microsoft.com/office/officeart/2008/layout/HorizontalMultiLevelHierarchy"/>
    <dgm:cxn modelId="{5ACCC755-7815-495B-9F9E-1BEC52718A7B}" srcId="{ED82D462-C915-4747-A984-4646949A7AEC}" destId="{B4ACA811-BC6A-4057-B16D-73885F2AB1ED}" srcOrd="6" destOrd="0" parTransId="{40037708-90D7-4051-82C0-50E2F9C594CC}" sibTransId="{EDABC591-7140-493D-8C23-B4EAA77EE97F}"/>
    <dgm:cxn modelId="{2171A572-2E63-4083-B5F9-90CDCC6AD1DE}" type="presOf" srcId="{98016701-C6A6-4818-8363-D17D72D40668}" destId="{F404316F-1346-4833-8296-5E42A2F36C04}" srcOrd="0" destOrd="0" presId="urn:microsoft.com/office/officeart/2008/layout/HorizontalMultiLevelHierarchy"/>
    <dgm:cxn modelId="{764911B1-18C6-42AD-B275-8FB7392C842C}" type="presOf" srcId="{B32A6E91-7E65-4DE5-BAAF-88442734A2A8}" destId="{47878AA4-2AA5-4BC7-961C-A468163E2527}" srcOrd="0" destOrd="0" presId="urn:microsoft.com/office/officeart/2008/layout/HorizontalMultiLevelHierarchy"/>
    <dgm:cxn modelId="{5465E867-E5DC-4021-BC45-8EC8D2D80DC5}" type="presOf" srcId="{2E8E6315-9AC4-4881-B8FE-B039C3280200}" destId="{D7EA19DB-A2BE-4350-A686-8CCE1975B2B1}" srcOrd="0" destOrd="0" presId="urn:microsoft.com/office/officeart/2008/layout/HorizontalMultiLevelHierarchy"/>
    <dgm:cxn modelId="{5A61100A-9FA7-48F4-8418-F2BD9164E3E2}" type="presOf" srcId="{CE2656A7-295A-4068-9197-FEED29298D58}" destId="{9CD7DF02-A4AC-44A8-8118-60EB0B349DC6}" srcOrd="1" destOrd="0" presId="urn:microsoft.com/office/officeart/2008/layout/HorizontalMultiLevelHierarchy"/>
    <dgm:cxn modelId="{24A90FB9-7665-4053-B588-6F4A665CE132}" type="presOf" srcId="{C33C38A2-3410-4258-BCDA-25C48F8016A2}" destId="{C3126F12-143E-44D5-9B73-A15371888F3D}" srcOrd="0" destOrd="0" presId="urn:microsoft.com/office/officeart/2008/layout/HorizontalMultiLevelHierarchy"/>
    <dgm:cxn modelId="{635881CD-72F6-46E6-A453-541F41AD15DC}" type="presOf" srcId="{E8D9BA66-B85A-40C1-9305-1DB2B9F070DA}" destId="{FD73A494-88D5-40AC-82EA-9C4E29FA20B2}" srcOrd="1" destOrd="0" presId="urn:microsoft.com/office/officeart/2008/layout/HorizontalMultiLevelHierarchy"/>
    <dgm:cxn modelId="{D10361DB-F23B-4AC6-8CCA-226280E88089}" srcId="{C38C208B-4E31-4755-A3AB-D803676C62F1}" destId="{855F59A2-0D60-484E-A8F2-2EEEDC1480D6}" srcOrd="0" destOrd="0" parTransId="{E8D9BA66-B85A-40C1-9305-1DB2B9F070DA}" sibTransId="{41DA3533-45F2-4EAE-979F-4770B56722E6}"/>
    <dgm:cxn modelId="{E12AE9D8-921B-4D40-902A-F8635D014DBD}" type="presOf" srcId="{F9FB6066-C0BE-40D9-8042-565266816896}" destId="{A547476B-52EA-41BB-B0BE-37885754716A}" srcOrd="0" destOrd="0" presId="urn:microsoft.com/office/officeart/2008/layout/HorizontalMultiLevelHierarchy"/>
    <dgm:cxn modelId="{DD994770-6309-45CD-B717-53534CF6690D}" type="presOf" srcId="{DBE3154F-6753-44F8-9681-0E99778B2A32}" destId="{B8C556E6-C215-4599-8985-D0B9F5C30692}" srcOrd="0" destOrd="0" presId="urn:microsoft.com/office/officeart/2008/layout/HorizontalMultiLevelHierarchy"/>
    <dgm:cxn modelId="{652EEA30-7798-44AD-9206-9AD57BD7CA84}" srcId="{2E8E6315-9AC4-4881-B8FE-B039C3280200}" destId="{C5322844-4573-4A0C-895C-1C4D4241082F}" srcOrd="0" destOrd="0" parTransId="{B32A6E91-7E65-4DE5-BAAF-88442734A2A8}" sibTransId="{50B136C2-66F3-4496-B8E0-93D9903E72AC}"/>
    <dgm:cxn modelId="{69E96970-4306-4A2F-9645-5A4471B38475}" type="presOf" srcId="{C33C38A2-3410-4258-BCDA-25C48F8016A2}" destId="{4638B66C-7F70-4491-B65E-3903491A21E6}" srcOrd="1" destOrd="0" presId="urn:microsoft.com/office/officeart/2008/layout/HorizontalMultiLevelHierarchy"/>
    <dgm:cxn modelId="{6DF9FDC0-66AB-4985-B011-E764D794DB28}" type="presOf" srcId="{625B5C68-8A39-45E1-9BD5-483F9B03A07A}" destId="{2197DE40-F093-44AE-B091-78B8F8B86C3C}" srcOrd="0" destOrd="0" presId="urn:microsoft.com/office/officeart/2008/layout/HorizontalMultiLevelHierarchy"/>
    <dgm:cxn modelId="{DD648289-D245-4A93-B263-85197566E2A3}" type="presOf" srcId="{83B0656B-9AFC-4F4F-B68F-0B3AFC97219A}" destId="{7DD085A7-4EB0-485A-928C-5A7185FE328C}" srcOrd="0" destOrd="0" presId="urn:microsoft.com/office/officeart/2008/layout/HorizontalMultiLevelHierarchy"/>
    <dgm:cxn modelId="{DAB82212-B3CC-4003-B9B3-03B31CC43A16}" type="presOf" srcId="{DB53CE80-AB47-4332-A13E-9586B0118383}" destId="{55FA9B1B-A44C-4E86-9669-03FDBD203600}" srcOrd="1" destOrd="0" presId="urn:microsoft.com/office/officeart/2008/layout/HorizontalMultiLevelHierarchy"/>
    <dgm:cxn modelId="{2D3C6356-0C73-4486-9CB2-3163D48117C7}" type="presOf" srcId="{C5322844-4573-4A0C-895C-1C4D4241082F}" destId="{8205C8B3-7CD8-4ED0-AF9E-46B2354F78D7}" srcOrd="0" destOrd="0" presId="urn:microsoft.com/office/officeart/2008/layout/HorizontalMultiLevelHierarchy"/>
    <dgm:cxn modelId="{956701EA-E1CE-4E02-BFAB-1B97FF72D2E9}" type="presOf" srcId="{C85F367E-8DDB-449F-AD50-7EBA672D3568}" destId="{881B11EE-E6EA-4B0D-86F5-AB616F9544CC}" srcOrd="1" destOrd="0" presId="urn:microsoft.com/office/officeart/2008/layout/HorizontalMultiLevelHierarchy"/>
    <dgm:cxn modelId="{1A4A18E4-2EB3-4722-9208-EF116E6CB854}" type="presOf" srcId="{D506B428-BB91-4824-AE8B-F5A76D421AD3}" destId="{02AE67FC-4428-411F-AD17-331E2E9D225F}" srcOrd="0" destOrd="0" presId="urn:microsoft.com/office/officeart/2008/layout/HorizontalMultiLevelHierarchy"/>
    <dgm:cxn modelId="{1384AE96-2403-45A3-9A97-00FE5A539944}" type="presOf" srcId="{DB53CE80-AB47-4332-A13E-9586B0118383}" destId="{DF2D4FEC-22E2-4498-B0AB-D830DC48B722}" srcOrd="0" destOrd="0" presId="urn:microsoft.com/office/officeart/2008/layout/HorizontalMultiLevelHierarchy"/>
    <dgm:cxn modelId="{5CDF9F58-1FB4-46F6-B516-5629F722B711}" type="presOf" srcId="{6BD5D086-27EC-4D5C-9069-DEEB3E282F9F}" destId="{98BBFB6D-237E-489B-8D10-616F90A1DA23}" srcOrd="0" destOrd="0" presId="urn:microsoft.com/office/officeart/2008/layout/HorizontalMultiLevelHierarchy"/>
    <dgm:cxn modelId="{A9B4267D-4111-40C5-A153-F09A40DC007F}" srcId="{ED82D462-C915-4747-A984-4646949A7AEC}" destId="{91ABEDDA-29D0-49D9-80BF-47E7CC548A06}" srcOrd="5" destOrd="0" parTransId="{C85F367E-8DDB-449F-AD50-7EBA672D3568}" sibTransId="{BF198E81-CE0E-4D0A-A6B3-A9011862256F}"/>
    <dgm:cxn modelId="{72E432AC-11E5-45F7-ADE2-2C286CF76683}" type="presOf" srcId="{C85F367E-8DDB-449F-AD50-7EBA672D3568}" destId="{61AA773E-2E88-47EC-87A9-1B33AE7F1942}" srcOrd="0" destOrd="0" presId="urn:microsoft.com/office/officeart/2008/layout/HorizontalMultiLevelHierarchy"/>
    <dgm:cxn modelId="{7172AF1F-EB93-4D9F-AB8A-3535B55290FA}" type="presOf" srcId="{D506B428-BB91-4824-AE8B-F5A76D421AD3}" destId="{6485007F-5AD0-445E-9309-A33D75670C4D}" srcOrd="1" destOrd="0" presId="urn:microsoft.com/office/officeart/2008/layout/HorizontalMultiLevelHierarchy"/>
    <dgm:cxn modelId="{446979E3-A40B-4BFD-9FB6-A15359080423}" type="presParOf" srcId="{5AD13B27-ACE7-4134-86DF-9EBE32CAB9D6}" destId="{2EBD1F31-0FAC-4A07-9629-6CF62FFE390D}" srcOrd="0" destOrd="0" presId="urn:microsoft.com/office/officeart/2008/layout/HorizontalMultiLevelHierarchy"/>
    <dgm:cxn modelId="{2B3ECED1-C1A0-471C-9AFF-2FA74CCE8ADC}" type="presParOf" srcId="{2EBD1F31-0FAC-4A07-9629-6CF62FFE390D}" destId="{2DF77F6A-103B-4DE5-8558-906717EFD30D}" srcOrd="0" destOrd="0" presId="urn:microsoft.com/office/officeart/2008/layout/HorizontalMultiLevelHierarchy"/>
    <dgm:cxn modelId="{603F592C-45F2-4C32-8B67-C254735F92F6}" type="presParOf" srcId="{2EBD1F31-0FAC-4A07-9629-6CF62FFE390D}" destId="{F7F3046B-034E-4677-8D61-397927F32BE7}" srcOrd="1" destOrd="0" presId="urn:microsoft.com/office/officeart/2008/layout/HorizontalMultiLevelHierarchy"/>
    <dgm:cxn modelId="{C0CFF204-D44C-4130-8BC8-062B080A9810}" type="presParOf" srcId="{F7F3046B-034E-4677-8D61-397927F32BE7}" destId="{F8D6602A-2289-47F9-BCDE-C0DE2B14351A}" srcOrd="0" destOrd="0" presId="urn:microsoft.com/office/officeart/2008/layout/HorizontalMultiLevelHierarchy"/>
    <dgm:cxn modelId="{16060057-0375-4CDA-B19B-E476A05989FA}" type="presParOf" srcId="{F8D6602A-2289-47F9-BCDE-C0DE2B14351A}" destId="{72AB7DC6-DCE7-402B-832D-FAD965B1AA20}" srcOrd="0" destOrd="0" presId="urn:microsoft.com/office/officeart/2008/layout/HorizontalMultiLevelHierarchy"/>
    <dgm:cxn modelId="{BEAF8659-D6AE-4CF1-BB6A-2B9514F04676}" type="presParOf" srcId="{F7F3046B-034E-4677-8D61-397927F32BE7}" destId="{D1EE5049-9963-47BC-BA41-4E39DF2FA072}" srcOrd="1" destOrd="0" presId="urn:microsoft.com/office/officeart/2008/layout/HorizontalMultiLevelHierarchy"/>
    <dgm:cxn modelId="{71E9AC9D-A864-41CF-ADC7-AE363E3456FB}" type="presParOf" srcId="{D1EE5049-9963-47BC-BA41-4E39DF2FA072}" destId="{92DA4D00-482C-48F2-A84B-A2AB6EE19794}" srcOrd="0" destOrd="0" presId="urn:microsoft.com/office/officeart/2008/layout/HorizontalMultiLevelHierarchy"/>
    <dgm:cxn modelId="{0B3425E5-8C18-4D74-94E0-63A1FFE3CA04}" type="presParOf" srcId="{D1EE5049-9963-47BC-BA41-4E39DF2FA072}" destId="{84BC7838-1BE3-4D2E-9452-3149D7E83F6C}" srcOrd="1" destOrd="0" presId="urn:microsoft.com/office/officeart/2008/layout/HorizontalMultiLevelHierarchy"/>
    <dgm:cxn modelId="{16518985-7E8A-49E2-855B-C7D6AA344FB6}" type="presParOf" srcId="{84BC7838-1BE3-4D2E-9452-3149D7E83F6C}" destId="{F3589155-4524-417A-9C84-39DE42A2889E}" srcOrd="0" destOrd="0" presId="urn:microsoft.com/office/officeart/2008/layout/HorizontalMultiLevelHierarchy"/>
    <dgm:cxn modelId="{4C819FF5-B36C-4B34-831C-DA6DA6934491}" type="presParOf" srcId="{F3589155-4524-417A-9C84-39DE42A2889E}" destId="{FD73A494-88D5-40AC-82EA-9C4E29FA20B2}" srcOrd="0" destOrd="0" presId="urn:microsoft.com/office/officeart/2008/layout/HorizontalMultiLevelHierarchy"/>
    <dgm:cxn modelId="{38238166-CF60-4F1B-B86D-257C1D34B48E}" type="presParOf" srcId="{84BC7838-1BE3-4D2E-9452-3149D7E83F6C}" destId="{99758FD5-5D80-4F54-A329-F12B352B297C}" srcOrd="1" destOrd="0" presId="urn:microsoft.com/office/officeart/2008/layout/HorizontalMultiLevelHierarchy"/>
    <dgm:cxn modelId="{75F7439C-D603-48B6-B5EF-C516AF6EB942}" type="presParOf" srcId="{99758FD5-5D80-4F54-A329-F12B352B297C}" destId="{7B4EA540-C174-4FAF-B4D4-B3DA1C27E1BB}" srcOrd="0" destOrd="0" presId="urn:microsoft.com/office/officeart/2008/layout/HorizontalMultiLevelHierarchy"/>
    <dgm:cxn modelId="{2F01DB32-FD2D-424F-9134-8EB760BC7558}" type="presParOf" srcId="{99758FD5-5D80-4F54-A329-F12B352B297C}" destId="{CE3F2860-2910-4A8D-B345-774F6CDF8E4A}" srcOrd="1" destOrd="0" presId="urn:microsoft.com/office/officeart/2008/layout/HorizontalMultiLevelHierarchy"/>
    <dgm:cxn modelId="{61C4C183-C0A7-4CC3-A7E8-3BEC2F888315}" type="presParOf" srcId="{F7F3046B-034E-4677-8D61-397927F32BE7}" destId="{6337E9AD-9BD8-4ED6-BC0C-AC89DDDD472B}" srcOrd="2" destOrd="0" presId="urn:microsoft.com/office/officeart/2008/layout/HorizontalMultiLevelHierarchy"/>
    <dgm:cxn modelId="{0339D63C-B363-4FD1-9750-82E2983F8259}" type="presParOf" srcId="{6337E9AD-9BD8-4ED6-BC0C-AC89DDDD472B}" destId="{CD170BF2-E7A1-4C7F-BADB-D06775ADDB3C}" srcOrd="0" destOrd="0" presId="urn:microsoft.com/office/officeart/2008/layout/HorizontalMultiLevelHierarchy"/>
    <dgm:cxn modelId="{F8B873E5-5BAB-4C9B-8B60-98F799441026}" type="presParOf" srcId="{F7F3046B-034E-4677-8D61-397927F32BE7}" destId="{B5F19A50-8649-41AB-A477-BCC608BFCA35}" srcOrd="3" destOrd="0" presId="urn:microsoft.com/office/officeart/2008/layout/HorizontalMultiLevelHierarchy"/>
    <dgm:cxn modelId="{45089117-2C4B-46FA-B65F-CD650911ADEB}" type="presParOf" srcId="{B5F19A50-8649-41AB-A477-BCC608BFCA35}" destId="{D7EA19DB-A2BE-4350-A686-8CCE1975B2B1}" srcOrd="0" destOrd="0" presId="urn:microsoft.com/office/officeart/2008/layout/HorizontalMultiLevelHierarchy"/>
    <dgm:cxn modelId="{F1F434BE-075E-46D5-90D9-289E0ED39EC4}" type="presParOf" srcId="{B5F19A50-8649-41AB-A477-BCC608BFCA35}" destId="{2ECD3EE7-358F-4462-B663-80A40D48A7B5}" srcOrd="1" destOrd="0" presId="urn:microsoft.com/office/officeart/2008/layout/HorizontalMultiLevelHierarchy"/>
    <dgm:cxn modelId="{90DE3002-CFA9-4FA2-954C-4B3653E97A20}" type="presParOf" srcId="{2ECD3EE7-358F-4462-B663-80A40D48A7B5}" destId="{47878AA4-2AA5-4BC7-961C-A468163E2527}" srcOrd="0" destOrd="0" presId="urn:microsoft.com/office/officeart/2008/layout/HorizontalMultiLevelHierarchy"/>
    <dgm:cxn modelId="{774F4027-B04A-4423-8ABA-893027B94A22}" type="presParOf" srcId="{47878AA4-2AA5-4BC7-961C-A468163E2527}" destId="{8040D08D-DB05-4BC7-B3B0-B3564ACD3132}" srcOrd="0" destOrd="0" presId="urn:microsoft.com/office/officeart/2008/layout/HorizontalMultiLevelHierarchy"/>
    <dgm:cxn modelId="{BF760CD5-2A86-4EDB-ADEF-6B89AA7D5978}" type="presParOf" srcId="{2ECD3EE7-358F-4462-B663-80A40D48A7B5}" destId="{89A2AE6E-A71B-48EB-9A35-E4FF77691DA6}" srcOrd="1" destOrd="0" presId="urn:microsoft.com/office/officeart/2008/layout/HorizontalMultiLevelHierarchy"/>
    <dgm:cxn modelId="{EB945F09-A53C-47C3-BBAC-7ACF3BADBD56}" type="presParOf" srcId="{89A2AE6E-A71B-48EB-9A35-E4FF77691DA6}" destId="{8205C8B3-7CD8-4ED0-AF9E-46B2354F78D7}" srcOrd="0" destOrd="0" presId="urn:microsoft.com/office/officeart/2008/layout/HorizontalMultiLevelHierarchy"/>
    <dgm:cxn modelId="{92412501-6D60-4DE9-BA56-18CB6282C6C0}" type="presParOf" srcId="{89A2AE6E-A71B-48EB-9A35-E4FF77691DA6}" destId="{06EBE203-C3A4-403B-BAD5-704F1B9FE800}" srcOrd="1" destOrd="0" presId="urn:microsoft.com/office/officeart/2008/layout/HorizontalMultiLevelHierarchy"/>
    <dgm:cxn modelId="{4A9CC1C2-5259-4FEB-B760-4B8C1F777B88}" type="presParOf" srcId="{2ECD3EE7-358F-4462-B663-80A40D48A7B5}" destId="{DF2D4FEC-22E2-4498-B0AB-D830DC48B722}" srcOrd="2" destOrd="0" presId="urn:microsoft.com/office/officeart/2008/layout/HorizontalMultiLevelHierarchy"/>
    <dgm:cxn modelId="{D13343B3-AA8A-4C48-BEB2-DCEFAC5186EC}" type="presParOf" srcId="{DF2D4FEC-22E2-4498-B0AB-D830DC48B722}" destId="{55FA9B1B-A44C-4E86-9669-03FDBD203600}" srcOrd="0" destOrd="0" presId="urn:microsoft.com/office/officeart/2008/layout/HorizontalMultiLevelHierarchy"/>
    <dgm:cxn modelId="{E709033D-31F2-4481-AC96-5F09039268B6}" type="presParOf" srcId="{2ECD3EE7-358F-4462-B663-80A40D48A7B5}" destId="{7B5B0BBD-2621-443A-BCC5-36242914FB68}" srcOrd="3" destOrd="0" presId="urn:microsoft.com/office/officeart/2008/layout/HorizontalMultiLevelHierarchy"/>
    <dgm:cxn modelId="{53032C66-416E-4119-9D6B-439EA8F1D0D8}" type="presParOf" srcId="{7B5B0BBD-2621-443A-BCC5-36242914FB68}" destId="{98BBFB6D-237E-489B-8D10-616F90A1DA23}" srcOrd="0" destOrd="0" presId="urn:microsoft.com/office/officeart/2008/layout/HorizontalMultiLevelHierarchy"/>
    <dgm:cxn modelId="{9F2892CF-D248-4E7E-A752-8DF0E86D4BC9}" type="presParOf" srcId="{7B5B0BBD-2621-443A-BCC5-36242914FB68}" destId="{7A94CC09-E25C-4126-A7F6-7804CBF5A63A}" srcOrd="1" destOrd="0" presId="urn:microsoft.com/office/officeart/2008/layout/HorizontalMultiLevelHierarchy"/>
    <dgm:cxn modelId="{5FA9118B-819B-4352-9F7F-6ADA1E3C3929}" type="presParOf" srcId="{F7F3046B-034E-4677-8D61-397927F32BE7}" destId="{6AB6E67B-86E4-44D7-A496-3F08CB21272B}" srcOrd="4" destOrd="0" presId="urn:microsoft.com/office/officeart/2008/layout/HorizontalMultiLevelHierarchy"/>
    <dgm:cxn modelId="{4249B310-F145-4835-AE9A-A944A6A15F00}" type="presParOf" srcId="{6AB6E67B-86E4-44D7-A496-3F08CB21272B}" destId="{761F5955-5FE9-4C56-AC9F-E07999905F30}" srcOrd="0" destOrd="0" presId="urn:microsoft.com/office/officeart/2008/layout/HorizontalMultiLevelHierarchy"/>
    <dgm:cxn modelId="{EDE55624-1AEF-43E3-AED7-54EABE8CC3B2}" type="presParOf" srcId="{F7F3046B-034E-4677-8D61-397927F32BE7}" destId="{7B586F6E-5E67-488B-B170-D69C16CB979D}" srcOrd="5" destOrd="0" presId="urn:microsoft.com/office/officeart/2008/layout/HorizontalMultiLevelHierarchy"/>
    <dgm:cxn modelId="{2AA45CAA-E4C9-4160-B047-E69A56F50A27}" type="presParOf" srcId="{7B586F6E-5E67-488B-B170-D69C16CB979D}" destId="{B8C556E6-C215-4599-8985-D0B9F5C30692}" srcOrd="0" destOrd="0" presId="urn:microsoft.com/office/officeart/2008/layout/HorizontalMultiLevelHierarchy"/>
    <dgm:cxn modelId="{D7F29451-0098-4F8A-915B-15EA56E581F7}" type="presParOf" srcId="{7B586F6E-5E67-488B-B170-D69C16CB979D}" destId="{168CB7E4-7254-4ABD-A50E-F056037C0650}" srcOrd="1" destOrd="0" presId="urn:microsoft.com/office/officeart/2008/layout/HorizontalMultiLevelHierarchy"/>
    <dgm:cxn modelId="{1534E9DE-9DBE-4A70-BC88-2B0AEF89B595}" type="presParOf" srcId="{168CB7E4-7254-4ABD-A50E-F056037C0650}" destId="{C3126F12-143E-44D5-9B73-A15371888F3D}" srcOrd="0" destOrd="0" presId="urn:microsoft.com/office/officeart/2008/layout/HorizontalMultiLevelHierarchy"/>
    <dgm:cxn modelId="{723E499D-4E61-483F-8AFD-6C56DB44AF2D}" type="presParOf" srcId="{C3126F12-143E-44D5-9B73-A15371888F3D}" destId="{4638B66C-7F70-4491-B65E-3903491A21E6}" srcOrd="0" destOrd="0" presId="urn:microsoft.com/office/officeart/2008/layout/HorizontalMultiLevelHierarchy"/>
    <dgm:cxn modelId="{81B146D9-85BF-43CB-99B1-C8142EB7BFBF}" type="presParOf" srcId="{168CB7E4-7254-4ABD-A50E-F056037C0650}" destId="{72350175-97FC-4BED-946B-141448277708}" srcOrd="1" destOrd="0" presId="urn:microsoft.com/office/officeart/2008/layout/HorizontalMultiLevelHierarchy"/>
    <dgm:cxn modelId="{3E9C792A-9180-4449-94FB-75BDA15537FF}" type="presParOf" srcId="{72350175-97FC-4BED-946B-141448277708}" destId="{A547476B-52EA-41BB-B0BE-37885754716A}" srcOrd="0" destOrd="0" presId="urn:microsoft.com/office/officeart/2008/layout/HorizontalMultiLevelHierarchy"/>
    <dgm:cxn modelId="{0484D4D1-6E1F-42C1-95CF-FF859E1280D6}" type="presParOf" srcId="{72350175-97FC-4BED-946B-141448277708}" destId="{19FD9DDB-4BDF-4960-9E46-4473437CACEF}" srcOrd="1" destOrd="0" presId="urn:microsoft.com/office/officeart/2008/layout/HorizontalMultiLevelHierarchy"/>
    <dgm:cxn modelId="{5278D435-68A5-43EE-8642-35E39E4B5F05}" type="presParOf" srcId="{F7F3046B-034E-4677-8D61-397927F32BE7}" destId="{A5B27B0E-EF89-4224-81E6-1C8BABF53D50}" srcOrd="6" destOrd="0" presId="urn:microsoft.com/office/officeart/2008/layout/HorizontalMultiLevelHierarchy"/>
    <dgm:cxn modelId="{C39B0023-1290-40B9-A51B-85FAD47539F9}" type="presParOf" srcId="{A5B27B0E-EF89-4224-81E6-1C8BABF53D50}" destId="{28DC3B18-B776-42D0-B51D-D0F983169131}" srcOrd="0" destOrd="0" presId="urn:microsoft.com/office/officeart/2008/layout/HorizontalMultiLevelHierarchy"/>
    <dgm:cxn modelId="{CA5F5AC5-5CB5-4236-AE35-FB84BC351E04}" type="presParOf" srcId="{F7F3046B-034E-4677-8D61-397927F32BE7}" destId="{C47D4135-BEF1-4998-833C-A47583E9A98A}" srcOrd="7" destOrd="0" presId="urn:microsoft.com/office/officeart/2008/layout/HorizontalMultiLevelHierarchy"/>
    <dgm:cxn modelId="{D3B8E6E7-7A61-4B58-8B59-A6DFF0E310E3}" type="presParOf" srcId="{C47D4135-BEF1-4998-833C-A47583E9A98A}" destId="{38BDD49A-56DD-43B7-B32A-AE08DFE3D1CA}" srcOrd="0" destOrd="0" presId="urn:microsoft.com/office/officeart/2008/layout/HorizontalMultiLevelHierarchy"/>
    <dgm:cxn modelId="{C485B9C1-41C4-4A38-BF0C-4AFBBB78B573}" type="presParOf" srcId="{C47D4135-BEF1-4998-833C-A47583E9A98A}" destId="{1A267455-3E02-409D-9A53-03ED5227E84F}" srcOrd="1" destOrd="0" presId="urn:microsoft.com/office/officeart/2008/layout/HorizontalMultiLevelHierarchy"/>
    <dgm:cxn modelId="{6775DC0E-F929-4FC3-BDFD-8DA0B4FA2610}" type="presParOf" srcId="{1A267455-3E02-409D-9A53-03ED5227E84F}" destId="{02AE67FC-4428-411F-AD17-331E2E9D225F}" srcOrd="0" destOrd="0" presId="urn:microsoft.com/office/officeart/2008/layout/HorizontalMultiLevelHierarchy"/>
    <dgm:cxn modelId="{9298A8E6-1F29-46B9-9F93-50D8771244B0}" type="presParOf" srcId="{02AE67FC-4428-411F-AD17-331E2E9D225F}" destId="{6485007F-5AD0-445E-9309-A33D75670C4D}" srcOrd="0" destOrd="0" presId="urn:microsoft.com/office/officeart/2008/layout/HorizontalMultiLevelHierarchy"/>
    <dgm:cxn modelId="{AEF7331C-AB55-426D-8B3F-4717B35EC779}" type="presParOf" srcId="{1A267455-3E02-409D-9A53-03ED5227E84F}" destId="{128B5AC6-CD98-4741-A999-E00B3415100D}" srcOrd="1" destOrd="0" presId="urn:microsoft.com/office/officeart/2008/layout/HorizontalMultiLevelHierarchy"/>
    <dgm:cxn modelId="{789DA4FC-2EF3-49F8-A2FC-A1B819E28507}" type="presParOf" srcId="{128B5AC6-CD98-4741-A999-E00B3415100D}" destId="{4CA0F546-D8C3-4160-82DC-E17B2829B33B}" srcOrd="0" destOrd="0" presId="urn:microsoft.com/office/officeart/2008/layout/HorizontalMultiLevelHierarchy"/>
    <dgm:cxn modelId="{748193C2-8935-47D8-B8BF-B2AF93956A80}" type="presParOf" srcId="{128B5AC6-CD98-4741-A999-E00B3415100D}" destId="{10E7FED7-5C69-40F6-897E-38D72FFE4ACC}" srcOrd="1" destOrd="0" presId="urn:microsoft.com/office/officeart/2008/layout/HorizontalMultiLevelHierarchy"/>
    <dgm:cxn modelId="{B9A2DB5C-83EA-4FAB-A0F7-713FC78B204A}" type="presParOf" srcId="{F7F3046B-034E-4677-8D61-397927F32BE7}" destId="{3357E834-3765-4597-B46D-EDE15F6BCD6C}" srcOrd="8" destOrd="0" presId="urn:microsoft.com/office/officeart/2008/layout/HorizontalMultiLevelHierarchy"/>
    <dgm:cxn modelId="{0C8A99CC-EE5F-4B35-BF16-7A5DBEA64DE9}" type="presParOf" srcId="{3357E834-3765-4597-B46D-EDE15F6BCD6C}" destId="{CEEAE064-A7BF-4D47-AB7E-77FCFA808030}" srcOrd="0" destOrd="0" presId="urn:microsoft.com/office/officeart/2008/layout/HorizontalMultiLevelHierarchy"/>
    <dgm:cxn modelId="{8E919E2F-DD57-4FB2-B17F-0C8063128B88}" type="presParOf" srcId="{F7F3046B-034E-4677-8D61-397927F32BE7}" destId="{565B6AE2-73E5-460C-9A9A-8B4FAF3CC833}" srcOrd="9" destOrd="0" presId="urn:microsoft.com/office/officeart/2008/layout/HorizontalMultiLevelHierarchy"/>
    <dgm:cxn modelId="{BE5B775D-A8F4-4912-AA5A-8F4B851BB4FC}" type="presParOf" srcId="{565B6AE2-73E5-460C-9A9A-8B4FAF3CC833}" destId="{EDF264AF-1716-4D8C-BF57-AAEDCA1421E5}" srcOrd="0" destOrd="0" presId="urn:microsoft.com/office/officeart/2008/layout/HorizontalMultiLevelHierarchy"/>
    <dgm:cxn modelId="{300AA5DD-1D3F-45DE-9580-6655091FEC15}" type="presParOf" srcId="{565B6AE2-73E5-460C-9A9A-8B4FAF3CC833}" destId="{1231B725-EC39-4C37-9764-CD7FAC7D2F4F}" srcOrd="1" destOrd="0" presId="urn:microsoft.com/office/officeart/2008/layout/HorizontalMultiLevelHierarchy"/>
    <dgm:cxn modelId="{F38088E7-530F-4712-9641-C8BA22F6F030}" type="presParOf" srcId="{1231B725-EC39-4C37-9764-CD7FAC7D2F4F}" destId="{628B0E96-F311-4532-95AE-ECB91E8DCBED}" srcOrd="0" destOrd="0" presId="urn:microsoft.com/office/officeart/2008/layout/HorizontalMultiLevelHierarchy"/>
    <dgm:cxn modelId="{2909E898-6053-447A-88C8-6677FEDAC819}" type="presParOf" srcId="{628B0E96-F311-4532-95AE-ECB91E8DCBED}" destId="{9CD7DF02-A4AC-44A8-8118-60EB0B349DC6}" srcOrd="0" destOrd="0" presId="urn:microsoft.com/office/officeart/2008/layout/HorizontalMultiLevelHierarchy"/>
    <dgm:cxn modelId="{BB9EBD7A-487E-4007-8F09-6AB639D1DBBE}" type="presParOf" srcId="{1231B725-EC39-4C37-9764-CD7FAC7D2F4F}" destId="{B65A173C-2171-4E59-AE43-A525515BEF25}" srcOrd="1" destOrd="0" presId="urn:microsoft.com/office/officeart/2008/layout/HorizontalMultiLevelHierarchy"/>
    <dgm:cxn modelId="{455E3AF6-B37D-4BC9-9F7B-2BE2CD46FF02}" type="presParOf" srcId="{B65A173C-2171-4E59-AE43-A525515BEF25}" destId="{7BB8AFC7-F8E6-4859-B81C-B0102A5724DE}" srcOrd="0" destOrd="0" presId="urn:microsoft.com/office/officeart/2008/layout/HorizontalMultiLevelHierarchy"/>
    <dgm:cxn modelId="{A3383C0C-2A1E-4135-BCC8-D15E1BF8675C}" type="presParOf" srcId="{B65A173C-2171-4E59-AE43-A525515BEF25}" destId="{5806E9A0-5097-4D6A-9B69-3CE5EB8CCC22}" srcOrd="1" destOrd="0" presId="urn:microsoft.com/office/officeart/2008/layout/HorizontalMultiLevelHierarchy"/>
    <dgm:cxn modelId="{2458225A-76F5-4545-8743-CC8BFBDDE1F3}" type="presParOf" srcId="{F7F3046B-034E-4677-8D61-397927F32BE7}" destId="{61AA773E-2E88-47EC-87A9-1B33AE7F1942}" srcOrd="10" destOrd="0" presId="urn:microsoft.com/office/officeart/2008/layout/HorizontalMultiLevelHierarchy"/>
    <dgm:cxn modelId="{3653E0D2-8E7E-4E43-89AC-C8F43F571C80}" type="presParOf" srcId="{61AA773E-2E88-47EC-87A9-1B33AE7F1942}" destId="{881B11EE-E6EA-4B0D-86F5-AB616F9544CC}" srcOrd="0" destOrd="0" presId="urn:microsoft.com/office/officeart/2008/layout/HorizontalMultiLevelHierarchy"/>
    <dgm:cxn modelId="{149B77BD-B786-4902-AB6F-87922B224B45}" type="presParOf" srcId="{F7F3046B-034E-4677-8D61-397927F32BE7}" destId="{FD5F708B-AB60-444D-9727-BB84D2923B9B}" srcOrd="11" destOrd="0" presId="urn:microsoft.com/office/officeart/2008/layout/HorizontalMultiLevelHierarchy"/>
    <dgm:cxn modelId="{6C93E462-65A0-43C3-AC2C-7352F0303710}" type="presParOf" srcId="{FD5F708B-AB60-444D-9727-BB84D2923B9B}" destId="{B8CF61EF-ABE2-4217-901A-C2624A38EFAE}" srcOrd="0" destOrd="0" presId="urn:microsoft.com/office/officeart/2008/layout/HorizontalMultiLevelHierarchy"/>
    <dgm:cxn modelId="{7486E0E7-4E93-48B3-84FE-9E149552E279}" type="presParOf" srcId="{FD5F708B-AB60-444D-9727-BB84D2923B9B}" destId="{19090B85-74A1-420A-B7A0-F2266C4A6758}" srcOrd="1" destOrd="0" presId="urn:microsoft.com/office/officeart/2008/layout/HorizontalMultiLevelHierarchy"/>
    <dgm:cxn modelId="{67EFAA99-5475-4474-A8B3-A946776C127E}" type="presParOf" srcId="{19090B85-74A1-420A-B7A0-F2266C4A6758}" destId="{7DD085A7-4EB0-485A-928C-5A7185FE328C}" srcOrd="0" destOrd="0" presId="urn:microsoft.com/office/officeart/2008/layout/HorizontalMultiLevelHierarchy"/>
    <dgm:cxn modelId="{F66876AA-6D91-4CD2-9AF7-448B531E4308}" type="presParOf" srcId="{7DD085A7-4EB0-485A-928C-5A7185FE328C}" destId="{82776E88-E1D0-4915-B853-1C2D76A08AAB}" srcOrd="0" destOrd="0" presId="urn:microsoft.com/office/officeart/2008/layout/HorizontalMultiLevelHierarchy"/>
    <dgm:cxn modelId="{EE6D9E93-7774-4E95-8ADB-D205AD616721}" type="presParOf" srcId="{19090B85-74A1-420A-B7A0-F2266C4A6758}" destId="{CF250462-EF2B-49F1-8CFB-567537B893CD}" srcOrd="1" destOrd="0" presId="urn:microsoft.com/office/officeart/2008/layout/HorizontalMultiLevelHierarchy"/>
    <dgm:cxn modelId="{D1E1C606-284B-4674-BE06-4E1C28EF542B}" type="presParOf" srcId="{CF250462-EF2B-49F1-8CFB-567537B893CD}" destId="{2197DE40-F093-44AE-B091-78B8F8B86C3C}" srcOrd="0" destOrd="0" presId="urn:microsoft.com/office/officeart/2008/layout/HorizontalMultiLevelHierarchy"/>
    <dgm:cxn modelId="{A5BF4982-ACDA-471D-BBC7-454D6B68B9F5}" type="presParOf" srcId="{CF250462-EF2B-49F1-8CFB-567537B893CD}" destId="{6E9A9F9E-3B91-4E77-A0FC-59094BAB6056}" srcOrd="1" destOrd="0" presId="urn:microsoft.com/office/officeart/2008/layout/HorizontalMultiLevelHierarchy"/>
    <dgm:cxn modelId="{84CFD1AE-04D6-4AED-8E9C-7A506E56EAB4}" type="presParOf" srcId="{F7F3046B-034E-4677-8D61-397927F32BE7}" destId="{76455B3B-057B-4C27-AEE0-09A7BA1D44AD}" srcOrd="12" destOrd="0" presId="urn:microsoft.com/office/officeart/2008/layout/HorizontalMultiLevelHierarchy"/>
    <dgm:cxn modelId="{F489471C-9591-41FA-90D8-75647329CF9C}" type="presParOf" srcId="{76455B3B-057B-4C27-AEE0-09A7BA1D44AD}" destId="{F1C177F2-87F4-4E6C-9612-A44A5D91D465}" srcOrd="0" destOrd="0" presId="urn:microsoft.com/office/officeart/2008/layout/HorizontalMultiLevelHierarchy"/>
    <dgm:cxn modelId="{797C2415-1F40-4544-AF86-29E2D7278307}" type="presParOf" srcId="{F7F3046B-034E-4677-8D61-397927F32BE7}" destId="{2A9E4FAE-F8E0-49A0-BB51-F227CFBF148C}" srcOrd="13" destOrd="0" presId="urn:microsoft.com/office/officeart/2008/layout/HorizontalMultiLevelHierarchy"/>
    <dgm:cxn modelId="{936DED1E-C0DC-4114-A1C5-0ADE171EB28A}" type="presParOf" srcId="{2A9E4FAE-F8E0-49A0-BB51-F227CFBF148C}" destId="{C6644247-6C20-4CFD-9DF7-8C8E0D5B941F}" srcOrd="0" destOrd="0" presId="urn:microsoft.com/office/officeart/2008/layout/HorizontalMultiLevelHierarchy"/>
    <dgm:cxn modelId="{86703011-2776-45B3-B5C3-6403F32EB860}" type="presParOf" srcId="{2A9E4FAE-F8E0-49A0-BB51-F227CFBF148C}" destId="{179BD8C0-B233-4401-A6E1-A1AAA6078F50}" srcOrd="1" destOrd="0" presId="urn:microsoft.com/office/officeart/2008/layout/HorizontalMultiLevelHierarchy"/>
    <dgm:cxn modelId="{0396593B-E26D-4A16-A6A9-0CD9303AD2FA}" type="presParOf" srcId="{179BD8C0-B233-4401-A6E1-A1AAA6078F50}" destId="{F404316F-1346-4833-8296-5E42A2F36C04}" srcOrd="0" destOrd="0" presId="urn:microsoft.com/office/officeart/2008/layout/HorizontalMultiLevelHierarchy"/>
    <dgm:cxn modelId="{03B7D057-2965-458C-BE40-5D93A0BB27A9}" type="presParOf" srcId="{F404316F-1346-4833-8296-5E42A2F36C04}" destId="{CCE2488C-38BB-4DDC-90EB-79EF834B5611}" srcOrd="0" destOrd="0" presId="urn:microsoft.com/office/officeart/2008/layout/HorizontalMultiLevelHierarchy"/>
    <dgm:cxn modelId="{2BB39865-0A19-432A-994B-9E3765591D51}" type="presParOf" srcId="{179BD8C0-B233-4401-A6E1-A1AAA6078F50}" destId="{DA8555B6-CB0B-41FD-9BDB-D8D0E5E93B77}" srcOrd="1" destOrd="0" presId="urn:microsoft.com/office/officeart/2008/layout/HorizontalMultiLevelHierarchy"/>
    <dgm:cxn modelId="{EC5ACE87-3D56-4339-B3D8-8AF6CAA9FDE1}" type="presParOf" srcId="{DA8555B6-CB0B-41FD-9BDB-D8D0E5E93B77}" destId="{4FB2271E-7CDE-48CB-9342-08676C0A1FDF}" srcOrd="0" destOrd="0" presId="urn:microsoft.com/office/officeart/2008/layout/HorizontalMultiLevelHierarchy"/>
    <dgm:cxn modelId="{35BE8FE7-B54F-4D8F-8372-6C834C4CB548}" type="presParOf" srcId="{DA8555B6-CB0B-41FD-9BDB-D8D0E5E93B77}" destId="{631B65A4-4AE5-4622-99F4-07CC258A865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A07DB6-F878-4FEE-8B3F-3FBDFC3DF0D1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uk-UA"/>
        </a:p>
      </dgm:t>
    </dgm:pt>
    <dgm:pt modelId="{2A473235-FD62-4A3A-9276-BE0CA7402959}">
      <dgm:prSet phldrT="[Текст]"/>
      <dgm:spPr/>
      <dgm:t>
        <a:bodyPr/>
        <a:lstStyle/>
        <a:p>
          <a:r>
            <a:rPr lang="en-US" dirty="0" smtClean="0"/>
            <a:t>loading HTML</a:t>
          </a:r>
          <a:endParaRPr lang="uk-UA" dirty="0"/>
        </a:p>
      </dgm:t>
    </dgm:pt>
    <dgm:pt modelId="{F40B99F5-9FE3-41DA-AEC1-24431D98C559}" type="parTrans" cxnId="{BDAD1537-463E-4EE7-AE7A-4A1CE4E1A5F9}">
      <dgm:prSet/>
      <dgm:spPr/>
      <dgm:t>
        <a:bodyPr/>
        <a:lstStyle/>
        <a:p>
          <a:endParaRPr lang="uk-UA"/>
        </a:p>
      </dgm:t>
    </dgm:pt>
    <dgm:pt modelId="{C835E727-7547-4E4D-9238-75922491C609}" type="sibTrans" cxnId="{BDAD1537-463E-4EE7-AE7A-4A1CE4E1A5F9}">
      <dgm:prSet/>
      <dgm:spPr/>
      <dgm:t>
        <a:bodyPr/>
        <a:lstStyle/>
        <a:p>
          <a:endParaRPr lang="uk-UA"/>
        </a:p>
      </dgm:t>
    </dgm:pt>
    <dgm:pt modelId="{8BFB8873-AFD5-4F92-BA21-FBB5FAE56F3D}">
      <dgm:prSet phldrT="[Текст]"/>
      <dgm:spPr/>
      <dgm:t>
        <a:bodyPr/>
        <a:lstStyle/>
        <a:p>
          <a:pPr algn="ctr"/>
          <a:r>
            <a:rPr lang="en-US" b="0" i="0" dirty="0" smtClean="0"/>
            <a:t>generating DOM objects</a:t>
          </a:r>
          <a:endParaRPr lang="uk-UA" dirty="0"/>
        </a:p>
      </dgm:t>
    </dgm:pt>
    <dgm:pt modelId="{152294D3-3967-46E7-B237-610AC11BFD59}" type="parTrans" cxnId="{DD784D92-B77A-4AF1-A7D9-C27447566D56}">
      <dgm:prSet/>
      <dgm:spPr/>
      <dgm:t>
        <a:bodyPr/>
        <a:lstStyle/>
        <a:p>
          <a:endParaRPr lang="uk-UA"/>
        </a:p>
      </dgm:t>
    </dgm:pt>
    <dgm:pt modelId="{7ED183DD-3745-4B80-8B1D-89B07682E40D}" type="sibTrans" cxnId="{DD784D92-B77A-4AF1-A7D9-C27447566D56}">
      <dgm:prSet/>
      <dgm:spPr/>
      <dgm:t>
        <a:bodyPr/>
        <a:lstStyle/>
        <a:p>
          <a:endParaRPr lang="uk-UA"/>
        </a:p>
      </dgm:t>
    </dgm:pt>
    <dgm:pt modelId="{A1C45BD8-7DCC-407A-91A9-C1605FBB71D2}">
      <dgm:prSet phldrT="[Текст]"/>
      <dgm:spPr/>
      <dgm:t>
        <a:bodyPr/>
        <a:lstStyle/>
        <a:p>
          <a:pPr algn="l"/>
          <a:r>
            <a:rPr lang="en-US" dirty="0" smtClean="0"/>
            <a:t>building DOM-tree</a:t>
          </a:r>
          <a:endParaRPr lang="uk-UA" dirty="0"/>
        </a:p>
      </dgm:t>
    </dgm:pt>
    <dgm:pt modelId="{2408B504-BFA4-4D26-ABAE-B919E1BCBB8F}" type="parTrans" cxnId="{E9711ECE-C32D-420B-AB05-3C8A6B977FA6}">
      <dgm:prSet/>
      <dgm:spPr/>
      <dgm:t>
        <a:bodyPr/>
        <a:lstStyle/>
        <a:p>
          <a:endParaRPr lang="uk-UA"/>
        </a:p>
      </dgm:t>
    </dgm:pt>
    <dgm:pt modelId="{F0B0A241-1A6C-4A74-BDF6-88C6DFF7565B}" type="sibTrans" cxnId="{E9711ECE-C32D-420B-AB05-3C8A6B977FA6}">
      <dgm:prSet/>
      <dgm:spPr/>
      <dgm:t>
        <a:bodyPr/>
        <a:lstStyle/>
        <a:p>
          <a:endParaRPr lang="uk-UA"/>
        </a:p>
      </dgm:t>
    </dgm:pt>
    <dgm:pt modelId="{EF852C9A-88EC-4565-8A00-3149C95FA766}">
      <dgm:prSet phldrT="[Текст]"/>
      <dgm:spPr/>
      <dgm:t>
        <a:bodyPr/>
        <a:lstStyle/>
        <a:p>
          <a:pPr algn="l"/>
          <a:r>
            <a:rPr lang="en-US" b="0" i="0" dirty="0" smtClean="0"/>
            <a:t>HTML attributes become properties of DOM objects</a:t>
          </a:r>
          <a:endParaRPr lang="uk-UA" dirty="0"/>
        </a:p>
      </dgm:t>
    </dgm:pt>
    <dgm:pt modelId="{EE53D77F-6043-4772-BEB0-0A69DEFCCC62}" type="parTrans" cxnId="{0800577E-986A-41D2-A2CB-E2F137D07B70}">
      <dgm:prSet/>
      <dgm:spPr/>
      <dgm:t>
        <a:bodyPr/>
        <a:lstStyle/>
        <a:p>
          <a:endParaRPr lang="uk-UA"/>
        </a:p>
      </dgm:t>
    </dgm:pt>
    <dgm:pt modelId="{45B6F140-B148-4247-B6BC-3400FE83093A}" type="sibTrans" cxnId="{0800577E-986A-41D2-A2CB-E2F137D07B70}">
      <dgm:prSet/>
      <dgm:spPr/>
      <dgm:t>
        <a:bodyPr/>
        <a:lstStyle/>
        <a:p>
          <a:endParaRPr lang="uk-UA"/>
        </a:p>
      </dgm:t>
    </dgm:pt>
    <dgm:pt modelId="{632328C5-A418-49F0-A794-65D3AAAD80D9}">
      <dgm:prSet phldrT="[Текст]"/>
      <dgm:spPr/>
      <dgm:t>
        <a:bodyPr/>
        <a:lstStyle/>
        <a:p>
          <a:r>
            <a:rPr lang="en-US" smtClean="0"/>
            <a:t>parsing</a:t>
          </a:r>
          <a:endParaRPr lang="uk-UA" dirty="0"/>
        </a:p>
      </dgm:t>
    </dgm:pt>
    <dgm:pt modelId="{E4DF823E-F120-43D0-A206-38DFFA6A9E8C}" type="parTrans" cxnId="{5C1C8D75-0A48-4859-B9E8-DB0D5D99B933}">
      <dgm:prSet/>
      <dgm:spPr/>
      <dgm:t>
        <a:bodyPr/>
        <a:lstStyle/>
        <a:p>
          <a:endParaRPr lang="uk-UA"/>
        </a:p>
      </dgm:t>
    </dgm:pt>
    <dgm:pt modelId="{5194BFA3-6985-4920-9D26-65F0855ED7BE}" type="sibTrans" cxnId="{5C1C8D75-0A48-4859-B9E8-DB0D5D99B933}">
      <dgm:prSet/>
      <dgm:spPr/>
      <dgm:t>
        <a:bodyPr/>
        <a:lstStyle/>
        <a:p>
          <a:endParaRPr lang="uk-UA"/>
        </a:p>
      </dgm:t>
    </dgm:pt>
    <dgm:pt modelId="{3532D527-734C-49DB-9817-516888C5B37F}" type="pres">
      <dgm:prSet presAssocID="{F6A07DB6-F878-4FEE-8B3F-3FBDFC3DF0D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A12B04A8-A792-48BB-AA1C-07C608504387}" type="pres">
      <dgm:prSet presAssocID="{2A473235-FD62-4A3A-9276-BE0CA7402959}" presName="node" presStyleLbl="node1" presStyleIdx="0" presStyleCnt="3" custScaleY="11463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5B12740E-E85C-4771-B979-39D2FE167781}" type="pres">
      <dgm:prSet presAssocID="{C835E727-7547-4E4D-9238-75922491C609}" presName="sibTrans" presStyleLbl="sibTrans2D1" presStyleIdx="0" presStyleCnt="2"/>
      <dgm:spPr/>
      <dgm:t>
        <a:bodyPr/>
        <a:lstStyle/>
        <a:p>
          <a:endParaRPr lang="uk-UA"/>
        </a:p>
      </dgm:t>
    </dgm:pt>
    <dgm:pt modelId="{44186B79-44BF-4E12-A331-9C1942C7B98B}" type="pres">
      <dgm:prSet presAssocID="{C835E727-7547-4E4D-9238-75922491C609}" presName="connectorText" presStyleLbl="sibTrans2D1" presStyleIdx="0" presStyleCnt="2"/>
      <dgm:spPr/>
      <dgm:t>
        <a:bodyPr/>
        <a:lstStyle/>
        <a:p>
          <a:endParaRPr lang="uk-UA"/>
        </a:p>
      </dgm:t>
    </dgm:pt>
    <dgm:pt modelId="{B51EA34B-2831-43CD-A7FD-25B5D3126D10}" type="pres">
      <dgm:prSet presAssocID="{632328C5-A418-49F0-A794-65D3AAAD80D9}" presName="node" presStyleLbl="node1" presStyleIdx="1" presStyleCnt="3" custScaleY="11463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47DB08D0-0953-4D97-BD78-2250FB84D5E7}" type="pres">
      <dgm:prSet presAssocID="{5194BFA3-6985-4920-9D26-65F0855ED7BE}" presName="sibTrans" presStyleLbl="sibTrans2D1" presStyleIdx="1" presStyleCnt="2"/>
      <dgm:spPr/>
      <dgm:t>
        <a:bodyPr/>
        <a:lstStyle/>
        <a:p>
          <a:endParaRPr lang="uk-UA"/>
        </a:p>
      </dgm:t>
    </dgm:pt>
    <dgm:pt modelId="{8D87BA35-3E7B-4EB6-AD9E-7ABB83258E69}" type="pres">
      <dgm:prSet presAssocID="{5194BFA3-6985-4920-9D26-65F0855ED7BE}" presName="connectorText" presStyleLbl="sibTrans2D1" presStyleIdx="1" presStyleCnt="2"/>
      <dgm:spPr/>
      <dgm:t>
        <a:bodyPr/>
        <a:lstStyle/>
        <a:p>
          <a:endParaRPr lang="uk-UA"/>
        </a:p>
      </dgm:t>
    </dgm:pt>
    <dgm:pt modelId="{B0AB6A0B-56FC-4FB0-8BDF-783E45473D7E}" type="pres">
      <dgm:prSet presAssocID="{8BFB8873-AFD5-4F92-BA21-FBB5FAE56F3D}" presName="node" presStyleLbl="node1" presStyleIdx="2" presStyleCnt="3" custScaleY="11463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</dgm:ptLst>
  <dgm:cxnLst>
    <dgm:cxn modelId="{BDAD1537-463E-4EE7-AE7A-4A1CE4E1A5F9}" srcId="{F6A07DB6-F878-4FEE-8B3F-3FBDFC3DF0D1}" destId="{2A473235-FD62-4A3A-9276-BE0CA7402959}" srcOrd="0" destOrd="0" parTransId="{F40B99F5-9FE3-41DA-AEC1-24431D98C559}" sibTransId="{C835E727-7547-4E4D-9238-75922491C609}"/>
    <dgm:cxn modelId="{F1A21C95-E1BE-4E82-A1E6-412618BC6E39}" type="presOf" srcId="{A1C45BD8-7DCC-407A-91A9-C1605FBB71D2}" destId="{B0AB6A0B-56FC-4FB0-8BDF-783E45473D7E}" srcOrd="0" destOrd="1" presId="urn:microsoft.com/office/officeart/2005/8/layout/process1"/>
    <dgm:cxn modelId="{0800577E-986A-41D2-A2CB-E2F137D07B70}" srcId="{8BFB8873-AFD5-4F92-BA21-FBB5FAE56F3D}" destId="{EF852C9A-88EC-4565-8A00-3149C95FA766}" srcOrd="1" destOrd="0" parTransId="{EE53D77F-6043-4772-BEB0-0A69DEFCCC62}" sibTransId="{45B6F140-B148-4247-B6BC-3400FE83093A}"/>
    <dgm:cxn modelId="{43CD74DF-B672-46E8-A9A3-F7AF073246C2}" type="presOf" srcId="{8BFB8873-AFD5-4F92-BA21-FBB5FAE56F3D}" destId="{B0AB6A0B-56FC-4FB0-8BDF-783E45473D7E}" srcOrd="0" destOrd="0" presId="urn:microsoft.com/office/officeart/2005/8/layout/process1"/>
    <dgm:cxn modelId="{60597F27-C00C-41C6-83CB-F2436E5246EE}" type="presOf" srcId="{5194BFA3-6985-4920-9D26-65F0855ED7BE}" destId="{8D87BA35-3E7B-4EB6-AD9E-7ABB83258E69}" srcOrd="1" destOrd="0" presId="urn:microsoft.com/office/officeart/2005/8/layout/process1"/>
    <dgm:cxn modelId="{5E6F1673-3188-41D3-897E-167F3B80B82F}" type="presOf" srcId="{2A473235-FD62-4A3A-9276-BE0CA7402959}" destId="{A12B04A8-A792-48BB-AA1C-07C608504387}" srcOrd="0" destOrd="0" presId="urn:microsoft.com/office/officeart/2005/8/layout/process1"/>
    <dgm:cxn modelId="{6C9EE1E8-45C3-4A93-88F0-AA637265B225}" type="presOf" srcId="{EF852C9A-88EC-4565-8A00-3149C95FA766}" destId="{B0AB6A0B-56FC-4FB0-8BDF-783E45473D7E}" srcOrd="0" destOrd="2" presId="urn:microsoft.com/office/officeart/2005/8/layout/process1"/>
    <dgm:cxn modelId="{E9711ECE-C32D-420B-AB05-3C8A6B977FA6}" srcId="{8BFB8873-AFD5-4F92-BA21-FBB5FAE56F3D}" destId="{A1C45BD8-7DCC-407A-91A9-C1605FBB71D2}" srcOrd="0" destOrd="0" parTransId="{2408B504-BFA4-4D26-ABAE-B919E1BCBB8F}" sibTransId="{F0B0A241-1A6C-4A74-BDF6-88C6DFF7565B}"/>
    <dgm:cxn modelId="{90F76861-A71C-49CD-AA6F-70DE51DB5C90}" type="presOf" srcId="{C835E727-7547-4E4D-9238-75922491C609}" destId="{5B12740E-E85C-4771-B979-39D2FE167781}" srcOrd="0" destOrd="0" presId="urn:microsoft.com/office/officeart/2005/8/layout/process1"/>
    <dgm:cxn modelId="{5C1C8D75-0A48-4859-B9E8-DB0D5D99B933}" srcId="{F6A07DB6-F878-4FEE-8B3F-3FBDFC3DF0D1}" destId="{632328C5-A418-49F0-A794-65D3AAAD80D9}" srcOrd="1" destOrd="0" parTransId="{E4DF823E-F120-43D0-A206-38DFFA6A9E8C}" sibTransId="{5194BFA3-6985-4920-9D26-65F0855ED7BE}"/>
    <dgm:cxn modelId="{8A500258-D42A-46F0-8F73-08417491D52F}" type="presOf" srcId="{F6A07DB6-F878-4FEE-8B3F-3FBDFC3DF0D1}" destId="{3532D527-734C-49DB-9817-516888C5B37F}" srcOrd="0" destOrd="0" presId="urn:microsoft.com/office/officeart/2005/8/layout/process1"/>
    <dgm:cxn modelId="{DD784D92-B77A-4AF1-A7D9-C27447566D56}" srcId="{F6A07DB6-F878-4FEE-8B3F-3FBDFC3DF0D1}" destId="{8BFB8873-AFD5-4F92-BA21-FBB5FAE56F3D}" srcOrd="2" destOrd="0" parTransId="{152294D3-3967-46E7-B237-610AC11BFD59}" sibTransId="{7ED183DD-3745-4B80-8B1D-89B07682E40D}"/>
    <dgm:cxn modelId="{3BF09947-4CBE-4CC2-8DA6-E8985EF7ADBF}" type="presOf" srcId="{632328C5-A418-49F0-A794-65D3AAAD80D9}" destId="{B51EA34B-2831-43CD-A7FD-25B5D3126D10}" srcOrd="0" destOrd="0" presId="urn:microsoft.com/office/officeart/2005/8/layout/process1"/>
    <dgm:cxn modelId="{9B1982C1-5B3F-48CF-8232-2948898E1430}" type="presOf" srcId="{C835E727-7547-4E4D-9238-75922491C609}" destId="{44186B79-44BF-4E12-A331-9C1942C7B98B}" srcOrd="1" destOrd="0" presId="urn:microsoft.com/office/officeart/2005/8/layout/process1"/>
    <dgm:cxn modelId="{B69D4E4F-704F-4ED3-9CE6-293182E25FBB}" type="presOf" srcId="{5194BFA3-6985-4920-9D26-65F0855ED7BE}" destId="{47DB08D0-0953-4D97-BD78-2250FB84D5E7}" srcOrd="0" destOrd="0" presId="urn:microsoft.com/office/officeart/2005/8/layout/process1"/>
    <dgm:cxn modelId="{030B7319-A414-4AE9-81FD-2BBAF08F8E88}" type="presParOf" srcId="{3532D527-734C-49DB-9817-516888C5B37F}" destId="{A12B04A8-A792-48BB-AA1C-07C608504387}" srcOrd="0" destOrd="0" presId="urn:microsoft.com/office/officeart/2005/8/layout/process1"/>
    <dgm:cxn modelId="{B74D1F2D-2E2F-4181-AB1A-47888668BC13}" type="presParOf" srcId="{3532D527-734C-49DB-9817-516888C5B37F}" destId="{5B12740E-E85C-4771-B979-39D2FE167781}" srcOrd="1" destOrd="0" presId="urn:microsoft.com/office/officeart/2005/8/layout/process1"/>
    <dgm:cxn modelId="{59D0B4D8-88BF-4DA3-8463-E9E4544FBA5E}" type="presParOf" srcId="{5B12740E-E85C-4771-B979-39D2FE167781}" destId="{44186B79-44BF-4E12-A331-9C1942C7B98B}" srcOrd="0" destOrd="0" presId="urn:microsoft.com/office/officeart/2005/8/layout/process1"/>
    <dgm:cxn modelId="{2DE00DF1-88D4-402E-AC65-046469F1CEDE}" type="presParOf" srcId="{3532D527-734C-49DB-9817-516888C5B37F}" destId="{B51EA34B-2831-43CD-A7FD-25B5D3126D10}" srcOrd="2" destOrd="0" presId="urn:microsoft.com/office/officeart/2005/8/layout/process1"/>
    <dgm:cxn modelId="{06F8604A-7FA4-4BF5-A5E2-0BECC37F600F}" type="presParOf" srcId="{3532D527-734C-49DB-9817-516888C5B37F}" destId="{47DB08D0-0953-4D97-BD78-2250FB84D5E7}" srcOrd="3" destOrd="0" presId="urn:microsoft.com/office/officeart/2005/8/layout/process1"/>
    <dgm:cxn modelId="{C42696A9-BBE0-4A3C-9702-BCA5E2C00C7E}" type="presParOf" srcId="{47DB08D0-0953-4D97-BD78-2250FB84D5E7}" destId="{8D87BA35-3E7B-4EB6-AD9E-7ABB83258E69}" srcOrd="0" destOrd="0" presId="urn:microsoft.com/office/officeart/2005/8/layout/process1"/>
    <dgm:cxn modelId="{5B565D1F-8DF8-4378-9964-81F19A7AE978}" type="presParOf" srcId="{3532D527-734C-49DB-9817-516888C5B37F}" destId="{B0AB6A0B-56FC-4FB0-8BDF-783E45473D7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4316F-1346-4833-8296-5E42A2F36C04}">
      <dsp:nvSpPr>
        <dsp:cNvPr id="0" name=""/>
        <dsp:cNvSpPr/>
      </dsp:nvSpPr>
      <dsp:spPr>
        <a:xfrm>
          <a:off x="5085665" y="4117433"/>
          <a:ext cx="364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44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258774" y="4154042"/>
        <a:ext cx="18222" cy="18222"/>
      </dsp:txXfrm>
    </dsp:sp>
    <dsp:sp modelId="{76455B3B-057B-4C27-AEE0-09A7BA1D44AD}">
      <dsp:nvSpPr>
        <dsp:cNvPr id="0" name=""/>
        <dsp:cNvSpPr/>
      </dsp:nvSpPr>
      <dsp:spPr>
        <a:xfrm>
          <a:off x="1417989" y="2196547"/>
          <a:ext cx="2193283" cy="1966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641" y="0"/>
              </a:lnTo>
              <a:lnTo>
                <a:pt x="1096641" y="1966605"/>
              </a:lnTo>
              <a:lnTo>
                <a:pt x="2193283" y="196660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1100" kern="1200"/>
        </a:p>
      </dsp:txBody>
      <dsp:txXfrm>
        <a:off x="2440985" y="3106204"/>
        <a:ext cx="147292" cy="147292"/>
      </dsp:txXfrm>
    </dsp:sp>
    <dsp:sp modelId="{7DD085A7-4EB0-485A-928C-5A7185FE328C}">
      <dsp:nvSpPr>
        <dsp:cNvPr id="0" name=""/>
        <dsp:cNvSpPr/>
      </dsp:nvSpPr>
      <dsp:spPr>
        <a:xfrm>
          <a:off x="5085665" y="3555545"/>
          <a:ext cx="364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44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258774" y="3592154"/>
        <a:ext cx="18222" cy="18222"/>
      </dsp:txXfrm>
    </dsp:sp>
    <dsp:sp modelId="{61AA773E-2E88-47EC-87A9-1B33AE7F1942}">
      <dsp:nvSpPr>
        <dsp:cNvPr id="0" name=""/>
        <dsp:cNvSpPr/>
      </dsp:nvSpPr>
      <dsp:spPr>
        <a:xfrm>
          <a:off x="1417989" y="2196547"/>
          <a:ext cx="2193283" cy="14047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641" y="0"/>
              </a:lnTo>
              <a:lnTo>
                <a:pt x="1096641" y="1404717"/>
              </a:lnTo>
              <a:lnTo>
                <a:pt x="2193283" y="140471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900" kern="1200"/>
        </a:p>
      </dsp:txBody>
      <dsp:txXfrm>
        <a:off x="2449517" y="2833792"/>
        <a:ext cx="130227" cy="130227"/>
      </dsp:txXfrm>
    </dsp:sp>
    <dsp:sp modelId="{628B0E96-F311-4532-95AE-ECB91E8DCBED}">
      <dsp:nvSpPr>
        <dsp:cNvPr id="0" name=""/>
        <dsp:cNvSpPr/>
      </dsp:nvSpPr>
      <dsp:spPr>
        <a:xfrm>
          <a:off x="5085665" y="2993658"/>
          <a:ext cx="364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44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258774" y="3030267"/>
        <a:ext cx="18222" cy="18222"/>
      </dsp:txXfrm>
    </dsp:sp>
    <dsp:sp modelId="{3357E834-3765-4597-B46D-EDE15F6BCD6C}">
      <dsp:nvSpPr>
        <dsp:cNvPr id="0" name=""/>
        <dsp:cNvSpPr/>
      </dsp:nvSpPr>
      <dsp:spPr>
        <a:xfrm>
          <a:off x="1417989" y="2196547"/>
          <a:ext cx="2193283" cy="842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641" y="0"/>
              </a:lnTo>
              <a:lnTo>
                <a:pt x="1096641" y="842830"/>
              </a:lnTo>
              <a:lnTo>
                <a:pt x="2193283" y="84283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800" kern="1200"/>
        </a:p>
      </dsp:txBody>
      <dsp:txXfrm>
        <a:off x="2455890" y="2559222"/>
        <a:ext cx="117482" cy="117482"/>
      </dsp:txXfrm>
    </dsp:sp>
    <dsp:sp modelId="{02AE67FC-4428-411F-AD17-331E2E9D225F}">
      <dsp:nvSpPr>
        <dsp:cNvPr id="0" name=""/>
        <dsp:cNvSpPr/>
      </dsp:nvSpPr>
      <dsp:spPr>
        <a:xfrm>
          <a:off x="5085665" y="2431771"/>
          <a:ext cx="364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44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258774" y="2468380"/>
        <a:ext cx="18222" cy="18222"/>
      </dsp:txXfrm>
    </dsp:sp>
    <dsp:sp modelId="{A5B27B0E-EF89-4224-81E6-1C8BABF53D50}">
      <dsp:nvSpPr>
        <dsp:cNvPr id="0" name=""/>
        <dsp:cNvSpPr/>
      </dsp:nvSpPr>
      <dsp:spPr>
        <a:xfrm>
          <a:off x="1417989" y="2196547"/>
          <a:ext cx="2193283" cy="280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6641" y="0"/>
              </a:lnTo>
              <a:lnTo>
                <a:pt x="1096641" y="280943"/>
              </a:lnTo>
              <a:lnTo>
                <a:pt x="2193283" y="28094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800" kern="1200"/>
        </a:p>
      </dsp:txBody>
      <dsp:txXfrm>
        <a:off x="2459351" y="2281739"/>
        <a:ext cx="110560" cy="110560"/>
      </dsp:txXfrm>
    </dsp:sp>
    <dsp:sp modelId="{C3126F12-143E-44D5-9B73-A15371888F3D}">
      <dsp:nvSpPr>
        <dsp:cNvPr id="0" name=""/>
        <dsp:cNvSpPr/>
      </dsp:nvSpPr>
      <dsp:spPr>
        <a:xfrm>
          <a:off x="5085665" y="1869884"/>
          <a:ext cx="364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44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258774" y="1906493"/>
        <a:ext cx="18222" cy="18222"/>
      </dsp:txXfrm>
    </dsp:sp>
    <dsp:sp modelId="{6AB6E67B-86E4-44D7-A496-3F08CB21272B}">
      <dsp:nvSpPr>
        <dsp:cNvPr id="0" name=""/>
        <dsp:cNvSpPr/>
      </dsp:nvSpPr>
      <dsp:spPr>
        <a:xfrm>
          <a:off x="1417989" y="1915604"/>
          <a:ext cx="2193283" cy="280943"/>
        </a:xfrm>
        <a:custGeom>
          <a:avLst/>
          <a:gdLst/>
          <a:ahLst/>
          <a:cxnLst/>
          <a:rect l="0" t="0" r="0" b="0"/>
          <a:pathLst>
            <a:path>
              <a:moveTo>
                <a:pt x="0" y="280943"/>
              </a:moveTo>
              <a:lnTo>
                <a:pt x="1096641" y="280943"/>
              </a:lnTo>
              <a:lnTo>
                <a:pt x="1096641" y="0"/>
              </a:lnTo>
              <a:lnTo>
                <a:pt x="2193283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800" kern="1200"/>
        </a:p>
      </dsp:txBody>
      <dsp:txXfrm>
        <a:off x="2459351" y="2000796"/>
        <a:ext cx="110560" cy="110560"/>
      </dsp:txXfrm>
    </dsp:sp>
    <dsp:sp modelId="{DF2D4FEC-22E2-4498-B0AB-D830DC48B722}">
      <dsp:nvSpPr>
        <dsp:cNvPr id="0" name=""/>
        <dsp:cNvSpPr/>
      </dsp:nvSpPr>
      <dsp:spPr>
        <a:xfrm>
          <a:off x="5085665" y="1072773"/>
          <a:ext cx="364440" cy="280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2220" y="0"/>
              </a:lnTo>
              <a:lnTo>
                <a:pt x="182220" y="280943"/>
              </a:lnTo>
              <a:lnTo>
                <a:pt x="364440" y="28094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256381" y="1201741"/>
        <a:ext cx="23007" cy="23007"/>
      </dsp:txXfrm>
    </dsp:sp>
    <dsp:sp modelId="{47878AA4-2AA5-4BC7-961C-A468163E2527}">
      <dsp:nvSpPr>
        <dsp:cNvPr id="0" name=""/>
        <dsp:cNvSpPr/>
      </dsp:nvSpPr>
      <dsp:spPr>
        <a:xfrm>
          <a:off x="5085665" y="791830"/>
          <a:ext cx="364440" cy="280943"/>
        </a:xfrm>
        <a:custGeom>
          <a:avLst/>
          <a:gdLst/>
          <a:ahLst/>
          <a:cxnLst/>
          <a:rect l="0" t="0" r="0" b="0"/>
          <a:pathLst>
            <a:path>
              <a:moveTo>
                <a:pt x="0" y="280943"/>
              </a:moveTo>
              <a:lnTo>
                <a:pt x="182220" y="280943"/>
              </a:lnTo>
              <a:lnTo>
                <a:pt x="182220" y="0"/>
              </a:lnTo>
              <a:lnTo>
                <a:pt x="364440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256381" y="920797"/>
        <a:ext cx="23007" cy="23007"/>
      </dsp:txXfrm>
    </dsp:sp>
    <dsp:sp modelId="{6337E9AD-9BD8-4ED6-BC0C-AC89DDDD472B}">
      <dsp:nvSpPr>
        <dsp:cNvPr id="0" name=""/>
        <dsp:cNvSpPr/>
      </dsp:nvSpPr>
      <dsp:spPr>
        <a:xfrm>
          <a:off x="1417989" y="1072773"/>
          <a:ext cx="2193283" cy="1123774"/>
        </a:xfrm>
        <a:custGeom>
          <a:avLst/>
          <a:gdLst/>
          <a:ahLst/>
          <a:cxnLst/>
          <a:rect l="0" t="0" r="0" b="0"/>
          <a:pathLst>
            <a:path>
              <a:moveTo>
                <a:pt x="0" y="1123774"/>
              </a:moveTo>
              <a:lnTo>
                <a:pt x="1096641" y="1123774"/>
              </a:lnTo>
              <a:lnTo>
                <a:pt x="1096641" y="0"/>
              </a:lnTo>
              <a:lnTo>
                <a:pt x="2193283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900" kern="1200"/>
        </a:p>
      </dsp:txBody>
      <dsp:txXfrm>
        <a:off x="2453021" y="1573050"/>
        <a:ext cx="123220" cy="123220"/>
      </dsp:txXfrm>
    </dsp:sp>
    <dsp:sp modelId="{F3589155-4524-417A-9C84-39DE42A2889E}">
      <dsp:nvSpPr>
        <dsp:cNvPr id="0" name=""/>
        <dsp:cNvSpPr/>
      </dsp:nvSpPr>
      <dsp:spPr>
        <a:xfrm>
          <a:off x="5085665" y="184222"/>
          <a:ext cx="3644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440" y="4572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500" kern="1200"/>
        </a:p>
      </dsp:txBody>
      <dsp:txXfrm>
        <a:off x="5258774" y="220831"/>
        <a:ext cx="18222" cy="18222"/>
      </dsp:txXfrm>
    </dsp:sp>
    <dsp:sp modelId="{F8D6602A-2289-47F9-BCDE-C0DE2B14351A}">
      <dsp:nvSpPr>
        <dsp:cNvPr id="0" name=""/>
        <dsp:cNvSpPr/>
      </dsp:nvSpPr>
      <dsp:spPr>
        <a:xfrm>
          <a:off x="1417989" y="229942"/>
          <a:ext cx="2193283" cy="1966605"/>
        </a:xfrm>
        <a:custGeom>
          <a:avLst/>
          <a:gdLst/>
          <a:ahLst/>
          <a:cxnLst/>
          <a:rect l="0" t="0" r="0" b="0"/>
          <a:pathLst>
            <a:path>
              <a:moveTo>
                <a:pt x="0" y="1966605"/>
              </a:moveTo>
              <a:lnTo>
                <a:pt x="1096641" y="1966605"/>
              </a:lnTo>
              <a:lnTo>
                <a:pt x="1096641" y="0"/>
              </a:lnTo>
              <a:lnTo>
                <a:pt x="2193283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1100" kern="1200"/>
        </a:p>
      </dsp:txBody>
      <dsp:txXfrm>
        <a:off x="2440985" y="1139599"/>
        <a:ext cx="147292" cy="147292"/>
      </dsp:txXfrm>
    </dsp:sp>
    <dsp:sp modelId="{2DF77F6A-103B-4DE5-8558-906717EFD30D}">
      <dsp:nvSpPr>
        <dsp:cNvPr id="0" name=""/>
        <dsp:cNvSpPr/>
      </dsp:nvSpPr>
      <dsp:spPr>
        <a:xfrm>
          <a:off x="10314" y="1971793"/>
          <a:ext cx="2365840" cy="44950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DOM node</a:t>
          </a:r>
          <a:endParaRPr lang="uk-UA" sz="31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10314" y="1971793"/>
        <a:ext cx="2365840" cy="449509"/>
      </dsp:txXfrm>
    </dsp:sp>
    <dsp:sp modelId="{92DA4D00-482C-48F2-A84B-A2AB6EE19794}">
      <dsp:nvSpPr>
        <dsp:cNvPr id="0" name=""/>
        <dsp:cNvSpPr/>
      </dsp:nvSpPr>
      <dsp:spPr>
        <a:xfrm>
          <a:off x="3611273" y="5188"/>
          <a:ext cx="1474391" cy="44950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nodeType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611273" y="5188"/>
        <a:ext cx="1474391" cy="449509"/>
      </dsp:txXfrm>
    </dsp:sp>
    <dsp:sp modelId="{7B4EA540-C174-4FAF-B4D4-B3DA1C27E1BB}">
      <dsp:nvSpPr>
        <dsp:cNvPr id="0" name=""/>
        <dsp:cNvSpPr/>
      </dsp:nvSpPr>
      <dsp:spPr>
        <a:xfrm>
          <a:off x="5450105" y="5188"/>
          <a:ext cx="2880003" cy="44950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elem.nodeType == 1 || 3 || 9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450105" y="5188"/>
        <a:ext cx="2880003" cy="449509"/>
      </dsp:txXfrm>
    </dsp:sp>
    <dsp:sp modelId="{D7EA19DB-A2BE-4350-A686-8CCE1975B2B1}">
      <dsp:nvSpPr>
        <dsp:cNvPr id="0" name=""/>
        <dsp:cNvSpPr/>
      </dsp:nvSpPr>
      <dsp:spPr>
        <a:xfrm>
          <a:off x="3611273" y="848018"/>
          <a:ext cx="1474391" cy="44950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nodeName/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tagName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611273" y="848018"/>
        <a:ext cx="1474391" cy="449509"/>
      </dsp:txXfrm>
    </dsp:sp>
    <dsp:sp modelId="{8205C8B3-7CD8-4ED0-AF9E-46B2354F78D7}">
      <dsp:nvSpPr>
        <dsp:cNvPr id="0" name=""/>
        <dsp:cNvSpPr/>
      </dsp:nvSpPr>
      <dsp:spPr>
        <a:xfrm>
          <a:off x="5450105" y="567075"/>
          <a:ext cx="2880003" cy="44950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document.body.nodeName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450105" y="567075"/>
        <a:ext cx="2880003" cy="449509"/>
      </dsp:txXfrm>
    </dsp:sp>
    <dsp:sp modelId="{98BBFB6D-237E-489B-8D10-616F90A1DA23}">
      <dsp:nvSpPr>
        <dsp:cNvPr id="0" name=""/>
        <dsp:cNvSpPr/>
      </dsp:nvSpPr>
      <dsp:spPr>
        <a:xfrm>
          <a:off x="5450105" y="1128962"/>
          <a:ext cx="2880003" cy="44950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document.body.tagName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450105" y="1128962"/>
        <a:ext cx="2880003" cy="449509"/>
      </dsp:txXfrm>
    </dsp:sp>
    <dsp:sp modelId="{B8C556E6-C215-4599-8985-D0B9F5C30692}">
      <dsp:nvSpPr>
        <dsp:cNvPr id="0" name=""/>
        <dsp:cNvSpPr/>
      </dsp:nvSpPr>
      <dsp:spPr>
        <a:xfrm>
          <a:off x="3611273" y="1690849"/>
          <a:ext cx="1474391" cy="44950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innerHTML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611273" y="1690849"/>
        <a:ext cx="1474391" cy="449509"/>
      </dsp:txXfrm>
    </dsp:sp>
    <dsp:sp modelId="{A547476B-52EA-41BB-B0BE-37885754716A}">
      <dsp:nvSpPr>
        <dsp:cNvPr id="0" name=""/>
        <dsp:cNvSpPr/>
      </dsp:nvSpPr>
      <dsp:spPr>
        <a:xfrm>
          <a:off x="5450105" y="1690849"/>
          <a:ext cx="2880003" cy="44950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document.body.innerHTML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450105" y="1690849"/>
        <a:ext cx="2880003" cy="449509"/>
      </dsp:txXfrm>
    </dsp:sp>
    <dsp:sp modelId="{38BDD49A-56DD-43B7-B32A-AE08DFE3D1CA}">
      <dsp:nvSpPr>
        <dsp:cNvPr id="0" name=""/>
        <dsp:cNvSpPr/>
      </dsp:nvSpPr>
      <dsp:spPr>
        <a:xfrm>
          <a:off x="3611273" y="2252736"/>
          <a:ext cx="1474391" cy="44950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outerHTML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611273" y="2252736"/>
        <a:ext cx="1474391" cy="449509"/>
      </dsp:txXfrm>
    </dsp:sp>
    <dsp:sp modelId="{4CA0F546-D8C3-4160-82DC-E17B2829B33B}">
      <dsp:nvSpPr>
        <dsp:cNvPr id="0" name=""/>
        <dsp:cNvSpPr/>
      </dsp:nvSpPr>
      <dsp:spPr>
        <a:xfrm>
          <a:off x="5450105" y="2252736"/>
          <a:ext cx="2880003" cy="44950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elem.outerHTML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450105" y="2252736"/>
        <a:ext cx="2880003" cy="449509"/>
      </dsp:txXfrm>
    </dsp:sp>
    <dsp:sp modelId="{EDF264AF-1716-4D8C-BF57-AAEDCA1421E5}">
      <dsp:nvSpPr>
        <dsp:cNvPr id="0" name=""/>
        <dsp:cNvSpPr/>
      </dsp:nvSpPr>
      <dsp:spPr>
        <a:xfrm>
          <a:off x="3611273" y="2814623"/>
          <a:ext cx="1474391" cy="44950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nodeValue/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data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611273" y="2814623"/>
        <a:ext cx="1474391" cy="449509"/>
      </dsp:txXfrm>
    </dsp:sp>
    <dsp:sp modelId="{7BB8AFC7-F8E6-4859-B81C-B0102A5724DE}">
      <dsp:nvSpPr>
        <dsp:cNvPr id="0" name=""/>
        <dsp:cNvSpPr/>
      </dsp:nvSpPr>
      <dsp:spPr>
        <a:xfrm>
          <a:off x="5450105" y="2814623"/>
          <a:ext cx="2880003" cy="44950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document.body.firstChild.data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450105" y="2814623"/>
        <a:ext cx="2880003" cy="449509"/>
      </dsp:txXfrm>
    </dsp:sp>
    <dsp:sp modelId="{B8CF61EF-ABE2-4217-901A-C2624A38EFAE}">
      <dsp:nvSpPr>
        <dsp:cNvPr id="0" name=""/>
        <dsp:cNvSpPr/>
      </dsp:nvSpPr>
      <dsp:spPr>
        <a:xfrm>
          <a:off x="3611273" y="3376511"/>
          <a:ext cx="1474391" cy="44950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textContent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611273" y="3376511"/>
        <a:ext cx="1474391" cy="449509"/>
      </dsp:txXfrm>
    </dsp:sp>
    <dsp:sp modelId="{2197DE40-F093-44AE-B091-78B8F8B86C3C}">
      <dsp:nvSpPr>
        <dsp:cNvPr id="0" name=""/>
        <dsp:cNvSpPr/>
      </dsp:nvSpPr>
      <dsp:spPr>
        <a:xfrm>
          <a:off x="5450105" y="3376511"/>
          <a:ext cx="2880003" cy="44950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3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rPr>
            <a:t>elem</a:t>
          </a:r>
          <a:r>
            <a:rPr lang="en-US" sz="1400" b="0" i="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.textContent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450105" y="3376511"/>
        <a:ext cx="2880003" cy="449509"/>
      </dsp:txXfrm>
    </dsp:sp>
    <dsp:sp modelId="{C6644247-6C20-4CFD-9DF7-8C8E0D5B941F}">
      <dsp:nvSpPr>
        <dsp:cNvPr id="0" name=""/>
        <dsp:cNvSpPr/>
      </dsp:nvSpPr>
      <dsp:spPr>
        <a:xfrm>
          <a:off x="3611273" y="3938398"/>
          <a:ext cx="1474391" cy="449509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i="0" kern="1200" dirty="0" smtClean="0">
              <a:solidFill>
                <a:schemeClr val="accent3">
                  <a:lumMod val="20000"/>
                  <a:lumOff val="80000"/>
                </a:schemeClr>
              </a:solidFill>
            </a:rPr>
            <a:t>Hidden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</a:endParaRPr>
        </a:p>
      </dsp:txBody>
      <dsp:txXfrm>
        <a:off x="3611273" y="3938398"/>
        <a:ext cx="1474391" cy="449509"/>
      </dsp:txXfrm>
    </dsp:sp>
    <dsp:sp modelId="{4FB2271E-7CDE-48CB-9342-08676C0A1FDF}">
      <dsp:nvSpPr>
        <dsp:cNvPr id="0" name=""/>
        <dsp:cNvSpPr/>
      </dsp:nvSpPr>
      <dsp:spPr>
        <a:xfrm>
          <a:off x="5450105" y="3938398"/>
          <a:ext cx="2880003" cy="449509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dirty="0" smtClean="0">
              <a:latin typeface="Consolas" panose="020B0609020204030204" pitchFamily="49" charset="0"/>
              <a:cs typeface="Consolas" panose="020B0609020204030204" pitchFamily="49" charset="0"/>
            </a:rPr>
            <a:t>elem.hidden = true</a:t>
          </a:r>
          <a:endParaRPr lang="uk-UA" sz="1400" kern="1200" dirty="0">
            <a:solidFill>
              <a:schemeClr val="accent3">
                <a:lumMod val="20000"/>
                <a:lumOff val="80000"/>
              </a:schemeClr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450105" y="3938398"/>
        <a:ext cx="2880003" cy="449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B04A8-A792-48BB-AA1C-07C608504387}">
      <dsp:nvSpPr>
        <dsp:cNvPr id="0" name=""/>
        <dsp:cNvSpPr/>
      </dsp:nvSpPr>
      <dsp:spPr>
        <a:xfrm>
          <a:off x="6041" y="71908"/>
          <a:ext cx="1805626" cy="18241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loading HTML</a:t>
          </a:r>
          <a:endParaRPr lang="uk-UA" sz="1800" kern="1200" dirty="0"/>
        </a:p>
      </dsp:txBody>
      <dsp:txXfrm>
        <a:off x="58926" y="124793"/>
        <a:ext cx="1699856" cy="1718359"/>
      </dsp:txXfrm>
    </dsp:sp>
    <dsp:sp modelId="{5B12740E-E85C-4771-B979-39D2FE167781}">
      <dsp:nvSpPr>
        <dsp:cNvPr id="0" name=""/>
        <dsp:cNvSpPr/>
      </dsp:nvSpPr>
      <dsp:spPr>
        <a:xfrm>
          <a:off x="1992230" y="760075"/>
          <a:ext cx="382792" cy="447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1400" kern="1200"/>
        </a:p>
      </dsp:txBody>
      <dsp:txXfrm>
        <a:off x="1992230" y="849634"/>
        <a:ext cx="267954" cy="268677"/>
      </dsp:txXfrm>
    </dsp:sp>
    <dsp:sp modelId="{B51EA34B-2831-43CD-A7FD-25B5D3126D10}">
      <dsp:nvSpPr>
        <dsp:cNvPr id="0" name=""/>
        <dsp:cNvSpPr/>
      </dsp:nvSpPr>
      <dsp:spPr>
        <a:xfrm>
          <a:off x="2533917" y="71908"/>
          <a:ext cx="1805626" cy="1824129"/>
        </a:xfrm>
        <a:prstGeom prst="roundRect">
          <a:avLst>
            <a:gd name="adj" fmla="val 10000"/>
          </a:avLst>
        </a:prstGeom>
        <a:solidFill>
          <a:schemeClr val="accent2">
            <a:hueOff val="-1852098"/>
            <a:satOff val="-13975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parsing</a:t>
          </a:r>
          <a:endParaRPr lang="uk-UA" sz="1800" kern="1200" dirty="0"/>
        </a:p>
      </dsp:txBody>
      <dsp:txXfrm>
        <a:off x="2586802" y="124793"/>
        <a:ext cx="1699856" cy="1718359"/>
      </dsp:txXfrm>
    </dsp:sp>
    <dsp:sp modelId="{47DB08D0-0953-4D97-BD78-2250FB84D5E7}">
      <dsp:nvSpPr>
        <dsp:cNvPr id="0" name=""/>
        <dsp:cNvSpPr/>
      </dsp:nvSpPr>
      <dsp:spPr>
        <a:xfrm>
          <a:off x="4520106" y="760075"/>
          <a:ext cx="382792" cy="4477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704195"/>
            <a:satOff val="-27951"/>
            <a:lumOff val="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1400" kern="1200"/>
        </a:p>
      </dsp:txBody>
      <dsp:txXfrm>
        <a:off x="4520106" y="849634"/>
        <a:ext cx="267954" cy="268677"/>
      </dsp:txXfrm>
    </dsp:sp>
    <dsp:sp modelId="{B0AB6A0B-56FC-4FB0-8BDF-783E45473D7E}">
      <dsp:nvSpPr>
        <dsp:cNvPr id="0" name=""/>
        <dsp:cNvSpPr/>
      </dsp:nvSpPr>
      <dsp:spPr>
        <a:xfrm>
          <a:off x="5061794" y="71908"/>
          <a:ext cx="1805626" cy="1824129"/>
        </a:xfrm>
        <a:prstGeom prst="roundRect">
          <a:avLst>
            <a:gd name="adj" fmla="val 10000"/>
          </a:avLst>
        </a:prstGeom>
        <a:solidFill>
          <a:schemeClr val="accent2">
            <a:hueOff val="-3704195"/>
            <a:satOff val="-27951"/>
            <a:lumOff val="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generating DOM objects</a:t>
          </a:r>
          <a:endParaRPr lang="uk-UA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building DOM-tree</a:t>
          </a:r>
          <a:endParaRPr lang="uk-UA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HTML attributes become properties of DOM objects</a:t>
          </a:r>
          <a:endParaRPr lang="uk-UA" sz="1400" kern="1200" dirty="0"/>
        </a:p>
      </dsp:txBody>
      <dsp:txXfrm>
        <a:off x="5114679" y="124793"/>
        <a:ext cx="1699856" cy="1718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504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494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172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82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250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5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10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60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1825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01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85081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970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5672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85784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28344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3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671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608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733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485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99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322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201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EE141-F550-4434-B125-4E453CC495B4}" type="datetimeFigureOut">
              <a:rPr lang="uk-UA" smtClean="0"/>
              <a:t>11.11.2020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B6BA1-E28F-4162-9224-F6BD8824A20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454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57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Document_Object_Model/Introduction" TargetMode="External"/><Relationship Id="rId2" Type="http://schemas.openxmlformats.org/officeDocument/2006/relationships/hyperlink" Target="https://dom.spec.whatwg.org/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software.hixie.ch/utilities/js/live-dom-viewer/" TargetMode="External"/><Relationship Id="rId4" Type="http://schemas.openxmlformats.org/officeDocument/2006/relationships/hyperlink" Target="https://developers.google.com/web/tools/chrome-devtoo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C01860-88AA-4983-9D84-DB6CD67B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799"/>
            <a:ext cx="10820400" cy="3326803"/>
          </a:xfrm>
        </p:spPr>
        <p:txBody>
          <a:bodyPr tIns="360000"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JAVASCRIPT DOM</a:t>
            </a:r>
            <a:endParaRPr lang="uk-U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F3D1018-5EBF-47E8-BCA9-73CE5FFDDF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By Eduard Luchuk</a:t>
            </a:r>
            <a:endParaRPr lang="uk-U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0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10232" y="1705233"/>
            <a:ext cx="4971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Attributes and properties</a:t>
            </a:r>
            <a:endParaRPr lang="uk-UA" sz="3200" dirty="0">
              <a:solidFill>
                <a:srgbClr val="0070C0"/>
              </a:solidFill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501467596"/>
              </p:ext>
            </p:extLst>
          </p:nvPr>
        </p:nvGraphicFramePr>
        <p:xfrm>
          <a:off x="2659268" y="2218102"/>
          <a:ext cx="6873462" cy="1967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Прямоугольник 3"/>
          <p:cNvSpPr/>
          <p:nvPr/>
        </p:nvSpPr>
        <p:spPr>
          <a:xfrm>
            <a:off x="2244582" y="4205927"/>
            <a:ext cx="7702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Methods which are used to access to all attributes</a:t>
            </a:r>
            <a:endParaRPr lang="uk-UA" sz="2400" dirty="0">
              <a:solidFill>
                <a:srgbClr val="0070C0"/>
              </a:solidFill>
            </a:endParaRPr>
          </a:p>
        </p:txBody>
      </p:sp>
      <p:sp>
        <p:nvSpPr>
          <p:cNvPr id="10" name="Округлена прямокутна виноска 9"/>
          <p:cNvSpPr/>
          <p:nvPr/>
        </p:nvSpPr>
        <p:spPr>
          <a:xfrm>
            <a:off x="8392924" y="5315743"/>
            <a:ext cx="3614803" cy="390000"/>
          </a:xfrm>
          <a:prstGeom prst="wedgeRoundRectCallout">
            <a:avLst>
              <a:gd name="adj1" fmla="val -65174"/>
              <a:gd name="adj2" fmla="val 62878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 for existence</a:t>
            </a:r>
            <a:endParaRPr lang="uk-UA" sz="2000" dirty="0"/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4668103" y="5733129"/>
            <a:ext cx="3210339" cy="350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elem.hasAttribute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</a:p>
        </p:txBody>
      </p:sp>
      <p:sp>
        <p:nvSpPr>
          <p:cNvPr id="13" name="Округлена прямокутна виноска 12"/>
          <p:cNvSpPr/>
          <p:nvPr/>
        </p:nvSpPr>
        <p:spPr>
          <a:xfrm>
            <a:off x="8392923" y="5833731"/>
            <a:ext cx="3614803" cy="390000"/>
          </a:xfrm>
          <a:prstGeom prst="wedgeRoundRectCallout">
            <a:avLst>
              <a:gd name="adj1" fmla="val -64899"/>
              <a:gd name="adj2" fmla="val 50136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gets the value</a:t>
            </a:r>
            <a:endParaRPr lang="uk-UA" sz="2000" dirty="0"/>
          </a:p>
        </p:txBody>
      </p:sp>
      <p:sp>
        <p:nvSpPr>
          <p:cNvPr id="14" name="Округлений прямокутник 13"/>
          <p:cNvSpPr/>
          <p:nvPr/>
        </p:nvSpPr>
        <p:spPr>
          <a:xfrm>
            <a:off x="4668103" y="6243933"/>
            <a:ext cx="3210339" cy="350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elem.getAttribute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</a:p>
        </p:txBody>
      </p:sp>
      <p:sp>
        <p:nvSpPr>
          <p:cNvPr id="15" name="Округлена прямокутна виноска 14"/>
          <p:cNvSpPr/>
          <p:nvPr/>
        </p:nvSpPr>
        <p:spPr>
          <a:xfrm>
            <a:off x="4489590" y="4663335"/>
            <a:ext cx="3614803" cy="390000"/>
          </a:xfrm>
          <a:prstGeom prst="wedgeRoundRectCallout">
            <a:avLst>
              <a:gd name="adj1" fmla="val -57751"/>
              <a:gd name="adj2" fmla="val 55233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sets the value</a:t>
            </a:r>
            <a:endParaRPr lang="uk-UA" sz="2000" dirty="0"/>
          </a:p>
        </p:txBody>
      </p:sp>
      <p:sp>
        <p:nvSpPr>
          <p:cNvPr id="16" name="Округлений прямокутник 15"/>
          <p:cNvSpPr/>
          <p:nvPr/>
        </p:nvSpPr>
        <p:spPr>
          <a:xfrm>
            <a:off x="127269" y="5054711"/>
            <a:ext cx="4145179" cy="350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elem.setAttribute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value)</a:t>
            </a:r>
          </a:p>
        </p:txBody>
      </p:sp>
      <p:sp>
        <p:nvSpPr>
          <p:cNvPr id="17" name="Округлена прямокутна виноска 16"/>
          <p:cNvSpPr/>
          <p:nvPr/>
        </p:nvSpPr>
        <p:spPr>
          <a:xfrm>
            <a:off x="4489591" y="5188758"/>
            <a:ext cx="3614803" cy="390000"/>
          </a:xfrm>
          <a:prstGeom prst="wedgeRoundRectCallout">
            <a:avLst>
              <a:gd name="adj1" fmla="val -56650"/>
              <a:gd name="adj2" fmla="val 5523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removes the attribute</a:t>
            </a:r>
            <a:endParaRPr lang="uk-UA" sz="2000" dirty="0"/>
          </a:p>
        </p:txBody>
      </p:sp>
      <p:sp>
        <p:nvSpPr>
          <p:cNvPr id="18" name="Округлений прямокутник 17"/>
          <p:cNvSpPr/>
          <p:nvPr/>
        </p:nvSpPr>
        <p:spPr>
          <a:xfrm>
            <a:off x="127269" y="5589744"/>
            <a:ext cx="4145179" cy="350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elem.removeAttribute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</a:t>
            </a:r>
          </a:p>
        </p:txBody>
      </p:sp>
    </p:spTree>
    <p:extLst>
      <p:ext uri="{BB962C8B-B14F-4D97-AF65-F5344CB8AC3E}">
        <p14:creationId xmlns:p14="http://schemas.microsoft.com/office/powerpoint/2010/main" val="882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DOM WITH JAVASCRIPT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59891" y="1705233"/>
            <a:ext cx="4971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Creating an element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7" name="Округлена прямокутна виноска 6"/>
          <p:cNvSpPr/>
          <p:nvPr/>
        </p:nvSpPr>
        <p:spPr>
          <a:xfrm>
            <a:off x="6165302" y="2946662"/>
            <a:ext cx="5231566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Creates a new </a:t>
            </a:r>
            <a:r>
              <a:rPr lang="en-US" sz="20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element node </a:t>
            </a:r>
            <a:r>
              <a:rPr lang="en-US" sz="2000" dirty="0"/>
              <a:t>with the given tag</a:t>
            </a:r>
            <a:endParaRPr lang="uk-UA" sz="2000" dirty="0"/>
          </a:p>
        </p:txBody>
      </p:sp>
      <p:sp>
        <p:nvSpPr>
          <p:cNvPr id="8" name="Округлений прямокутник 7"/>
          <p:cNvSpPr/>
          <p:nvPr/>
        </p:nvSpPr>
        <p:spPr>
          <a:xfrm>
            <a:off x="1222513" y="3498574"/>
            <a:ext cx="4253948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document.createElement(tag)</a:t>
            </a:r>
          </a:p>
        </p:txBody>
      </p:sp>
      <p:sp>
        <p:nvSpPr>
          <p:cNvPr id="9" name="Округлена прямокутна виноска 8"/>
          <p:cNvSpPr/>
          <p:nvPr/>
        </p:nvSpPr>
        <p:spPr>
          <a:xfrm>
            <a:off x="6168617" y="3963767"/>
            <a:ext cx="5231566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Creates a new </a:t>
            </a:r>
            <a:r>
              <a:rPr lang="en-US" sz="2000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node</a:t>
            </a:r>
            <a:r>
              <a:rPr lang="en-US" sz="2000" dirty="0"/>
              <a:t> with the given text</a:t>
            </a:r>
            <a:endParaRPr lang="uk-UA" sz="2000" dirty="0"/>
          </a:p>
        </p:txBody>
      </p:sp>
      <p:sp>
        <p:nvSpPr>
          <p:cNvPr id="10" name="Округлений прямокутник 9"/>
          <p:cNvSpPr/>
          <p:nvPr/>
        </p:nvSpPr>
        <p:spPr>
          <a:xfrm>
            <a:off x="1225828" y="4515679"/>
            <a:ext cx="4253948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document.createTextNode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(text)</a:t>
            </a:r>
          </a:p>
        </p:txBody>
      </p:sp>
    </p:spTree>
    <p:extLst>
      <p:ext uri="{BB962C8B-B14F-4D97-AF65-F5344CB8AC3E}">
        <p14:creationId xmlns:p14="http://schemas.microsoft.com/office/powerpoint/2010/main" val="42249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DOM WITH JAVASCRIPT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59891" y="1705233"/>
            <a:ext cx="4971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Insertion methods: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2" name="Округлена прямокутна виноска 1"/>
          <p:cNvSpPr/>
          <p:nvPr/>
        </p:nvSpPr>
        <p:spPr>
          <a:xfrm>
            <a:off x="6165302" y="2310557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appends nodes or strings at the end of node</a:t>
            </a:r>
            <a:endParaRPr lang="uk-UA" sz="2000" dirty="0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566529" y="2862469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node.append(...nodes or strings)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круглена прямокутна виноска 7"/>
          <p:cNvSpPr/>
          <p:nvPr/>
        </p:nvSpPr>
        <p:spPr>
          <a:xfrm>
            <a:off x="6158678" y="3039427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inserts nodes or strings at the beginning of node</a:t>
            </a:r>
          </a:p>
        </p:txBody>
      </p:sp>
      <p:sp>
        <p:nvSpPr>
          <p:cNvPr id="9" name="Округлений прямокутник 8"/>
          <p:cNvSpPr/>
          <p:nvPr/>
        </p:nvSpPr>
        <p:spPr>
          <a:xfrm>
            <a:off x="559905" y="3591339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node.prepend(...nodes or strings)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Округлена прямокутна виноска 9"/>
          <p:cNvSpPr/>
          <p:nvPr/>
        </p:nvSpPr>
        <p:spPr>
          <a:xfrm>
            <a:off x="6161993" y="3748418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inserts nodes or strings before </a:t>
            </a:r>
            <a:r>
              <a:rPr lang="en-US" sz="2000" dirty="0" smtClean="0"/>
              <a:t>node</a:t>
            </a:r>
            <a:endParaRPr lang="en-US" sz="2000" dirty="0"/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563220" y="4300330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node.before(...nodes or strings)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круглена прямокутна виноска 11"/>
          <p:cNvSpPr/>
          <p:nvPr/>
        </p:nvSpPr>
        <p:spPr>
          <a:xfrm>
            <a:off x="6161993" y="4493852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inserts nodes or strings after node</a:t>
            </a:r>
          </a:p>
        </p:txBody>
      </p:sp>
      <p:sp>
        <p:nvSpPr>
          <p:cNvPr id="13" name="Округлений прямокутник 12"/>
          <p:cNvSpPr/>
          <p:nvPr/>
        </p:nvSpPr>
        <p:spPr>
          <a:xfrm>
            <a:off x="563220" y="5045764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node.after(...nodes or strings)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Округлена прямокутна виноска 13"/>
          <p:cNvSpPr/>
          <p:nvPr/>
        </p:nvSpPr>
        <p:spPr>
          <a:xfrm>
            <a:off x="6152054" y="5229343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replaces node with the given nodes or strings</a:t>
            </a:r>
          </a:p>
        </p:txBody>
      </p:sp>
      <p:sp>
        <p:nvSpPr>
          <p:cNvPr id="15" name="Округлений прямокутник 14"/>
          <p:cNvSpPr/>
          <p:nvPr/>
        </p:nvSpPr>
        <p:spPr>
          <a:xfrm>
            <a:off x="553281" y="5781255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node.replaceWith(...nodes or strings)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5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DOM WITH JAVASCRIPT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59891" y="1705233"/>
            <a:ext cx="4971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Insertion </a:t>
            </a:r>
            <a:r>
              <a:rPr lang="en-US" sz="3200" dirty="0" smtClean="0">
                <a:solidFill>
                  <a:srgbClr val="0070C0"/>
                </a:solidFill>
              </a:rPr>
              <a:t>methods: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11" name="Округлена прямокутна виноска 10"/>
          <p:cNvSpPr/>
          <p:nvPr/>
        </p:nvSpPr>
        <p:spPr>
          <a:xfrm>
            <a:off x="6284573" y="2424019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</a:t>
            </a:r>
            <a:r>
              <a:rPr lang="en-US" sz="2000" dirty="0"/>
              <a:t>method to insert an HTML string “as html”</a:t>
            </a:r>
          </a:p>
        </p:txBody>
      </p:sp>
      <p:sp>
        <p:nvSpPr>
          <p:cNvPr id="12" name="Округлений прямокутник 11"/>
          <p:cNvSpPr/>
          <p:nvPr/>
        </p:nvSpPr>
        <p:spPr>
          <a:xfrm>
            <a:off x="685800" y="2975931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elem.insertAdjacentHTML(where, html)</a:t>
            </a:r>
          </a:p>
        </p:txBody>
      </p:sp>
      <p:sp>
        <p:nvSpPr>
          <p:cNvPr id="13" name="Округлена прямокутна виноска 12"/>
          <p:cNvSpPr/>
          <p:nvPr/>
        </p:nvSpPr>
        <p:spPr>
          <a:xfrm>
            <a:off x="237996" y="4358430"/>
            <a:ext cx="5340898" cy="1774013"/>
          </a:xfrm>
          <a:prstGeom prst="wedgeRoundRectCallout">
            <a:avLst>
              <a:gd name="adj1" fmla="val 22984"/>
              <a:gd name="adj2" fmla="val -10903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"beforebegin" – insert html immediately before elem,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"afterbegin" – insert html into elem, at the beginning,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"beforeend" – insert html into elem, at the end,</a:t>
            </a:r>
          </a:p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"afterend" – insert html immediately after elem.</a:t>
            </a:r>
            <a:endParaRPr lang="uk-UA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Округлена прямокутна виноска 16"/>
          <p:cNvSpPr/>
          <p:nvPr/>
        </p:nvSpPr>
        <p:spPr>
          <a:xfrm>
            <a:off x="6244817" y="4325662"/>
            <a:ext cx="3237114" cy="1774013"/>
          </a:xfrm>
          <a:prstGeom prst="wedgeRoundRectCallout">
            <a:avLst>
              <a:gd name="adj1" fmla="val -88416"/>
              <a:gd name="adj2" fmla="val -10567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"&lt;p&gt;Hello&lt;/p&gt;"</a:t>
            </a:r>
            <a:endParaRPr lang="uk-UA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DOM WITH JAVASCRIPT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02219" y="1723962"/>
            <a:ext cx="2987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Node removal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4602219" y="3505612"/>
            <a:ext cx="2987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Cloning nodes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9" name="Округлена прямокутна виноска 8"/>
          <p:cNvSpPr/>
          <p:nvPr/>
        </p:nvSpPr>
        <p:spPr>
          <a:xfrm>
            <a:off x="6284573" y="2374324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It is a method to </a:t>
            </a:r>
            <a:r>
              <a:rPr lang="en-US" sz="2000" dirty="0"/>
              <a:t>remove a </a:t>
            </a:r>
            <a:r>
              <a:rPr lang="en-US" sz="2000" dirty="0" smtClean="0"/>
              <a:t>node</a:t>
            </a:r>
            <a:endParaRPr lang="en-US" sz="2000" dirty="0"/>
          </a:p>
        </p:txBody>
      </p:sp>
      <p:sp>
        <p:nvSpPr>
          <p:cNvPr id="10" name="Округлений прямокутник 9"/>
          <p:cNvSpPr/>
          <p:nvPr/>
        </p:nvSpPr>
        <p:spPr>
          <a:xfrm>
            <a:off x="685800" y="2926236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node.remove()</a:t>
            </a:r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круглена прямокутна виноска 11"/>
          <p:cNvSpPr/>
          <p:nvPr/>
        </p:nvSpPr>
        <p:spPr>
          <a:xfrm>
            <a:off x="6277949" y="4236249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creates a “deep” clone of the element – with all attributes and subelements</a:t>
            </a:r>
          </a:p>
        </p:txBody>
      </p:sp>
      <p:sp>
        <p:nvSpPr>
          <p:cNvPr id="13" name="Округлений прямокутник 12"/>
          <p:cNvSpPr/>
          <p:nvPr/>
        </p:nvSpPr>
        <p:spPr>
          <a:xfrm>
            <a:off x="679176" y="4788161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elem.cloneNode(true)</a:t>
            </a:r>
            <a:endParaRPr lang="en-US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Округлена прямокутна виноска 13"/>
          <p:cNvSpPr/>
          <p:nvPr/>
        </p:nvSpPr>
        <p:spPr>
          <a:xfrm>
            <a:off x="6271325" y="5054569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clone is made without child elements</a:t>
            </a:r>
          </a:p>
        </p:txBody>
      </p:sp>
      <p:sp>
        <p:nvSpPr>
          <p:cNvPr id="15" name="Округлений прямокутник 14"/>
          <p:cNvSpPr/>
          <p:nvPr/>
        </p:nvSpPr>
        <p:spPr>
          <a:xfrm>
            <a:off x="672552" y="5606481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elem.cloneNode(false)</a:t>
            </a:r>
            <a:endParaRPr lang="en-US" noProof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71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DOM WITH JAVASCRIPT</a:t>
            </a:r>
            <a:endParaRPr lang="en-US" dirty="0"/>
          </a:p>
        </p:txBody>
      </p:sp>
      <p:sp>
        <p:nvSpPr>
          <p:cNvPr id="9" name="Прямоугольник 3"/>
          <p:cNvSpPr/>
          <p:nvPr/>
        </p:nvSpPr>
        <p:spPr>
          <a:xfrm>
            <a:off x="4602219" y="1820987"/>
            <a:ext cx="2987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Old-school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5" name="Округлений прямокутник 4"/>
          <p:cNvSpPr/>
          <p:nvPr/>
        </p:nvSpPr>
        <p:spPr>
          <a:xfrm>
            <a:off x="2196547" y="2538505"/>
            <a:ext cx="6546574" cy="506896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parent.appendChild(node)</a:t>
            </a:r>
          </a:p>
        </p:txBody>
      </p:sp>
      <p:sp>
        <p:nvSpPr>
          <p:cNvPr id="7" name="Округлений прямокутник 6"/>
          <p:cNvSpPr/>
          <p:nvPr/>
        </p:nvSpPr>
        <p:spPr>
          <a:xfrm>
            <a:off x="2348947" y="3197806"/>
            <a:ext cx="6546574" cy="506896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parent.insertBefore(node, nextSibling)</a:t>
            </a:r>
          </a:p>
        </p:txBody>
      </p:sp>
      <p:sp>
        <p:nvSpPr>
          <p:cNvPr id="10" name="Округлений прямокутник 9"/>
          <p:cNvSpPr/>
          <p:nvPr/>
        </p:nvSpPr>
        <p:spPr>
          <a:xfrm>
            <a:off x="2501347" y="3886917"/>
            <a:ext cx="6546574" cy="506896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parent.removeChild(node)</a:t>
            </a:r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2653747" y="4605850"/>
            <a:ext cx="6546574" cy="506896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parent.replaceChild(</a:t>
            </a:r>
            <a:r>
              <a:rPr lang="en-US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newElem</a:t>
            </a:r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node)</a:t>
            </a:r>
          </a:p>
        </p:txBody>
      </p:sp>
      <p:sp>
        <p:nvSpPr>
          <p:cNvPr id="12" name="Округлений прямокутник 11"/>
          <p:cNvSpPr/>
          <p:nvPr/>
        </p:nvSpPr>
        <p:spPr>
          <a:xfrm>
            <a:off x="2806147" y="5334721"/>
            <a:ext cx="6546574" cy="506896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5108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круглений прямокутник 1"/>
          <p:cNvSpPr/>
          <p:nvPr/>
        </p:nvSpPr>
        <p:spPr>
          <a:xfrm>
            <a:off x="152399" y="2368200"/>
            <a:ext cx="11903765" cy="2919418"/>
          </a:xfrm>
          <a:prstGeom prst="roundRect">
            <a:avLst>
              <a:gd name="adj" fmla="val 5156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elem.classList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is a special object with methods:</a:t>
            </a:r>
          </a:p>
          <a:p>
            <a:pPr algn="ctr"/>
            <a:endParaRPr lang="uk-U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DOM WITH JAVASCRIPT</a:t>
            </a:r>
            <a:endParaRPr lang="en-US" dirty="0"/>
          </a:p>
        </p:txBody>
      </p:sp>
      <p:sp>
        <p:nvSpPr>
          <p:cNvPr id="9" name="Прямоугольник 3"/>
          <p:cNvSpPr/>
          <p:nvPr/>
        </p:nvSpPr>
        <p:spPr>
          <a:xfrm>
            <a:off x="4248150" y="1793363"/>
            <a:ext cx="3695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Classes changing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10" name="Округлена прямокутна виноска 9"/>
          <p:cNvSpPr/>
          <p:nvPr/>
        </p:nvSpPr>
        <p:spPr>
          <a:xfrm>
            <a:off x="6284573" y="3170580"/>
            <a:ext cx="5340898" cy="573536"/>
          </a:xfrm>
          <a:prstGeom prst="wedgeRoundRectCallout">
            <a:avLst>
              <a:gd name="adj1" fmla="val -62247"/>
              <a:gd name="adj2" fmla="val -348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adds/removes the class</a:t>
            </a:r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685800" y="3437902"/>
            <a:ext cx="4909931" cy="388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elem.classList.add/remove("class")</a:t>
            </a: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Округлена прямокутна виноска 11"/>
          <p:cNvSpPr/>
          <p:nvPr/>
        </p:nvSpPr>
        <p:spPr>
          <a:xfrm>
            <a:off x="6277949" y="3829873"/>
            <a:ext cx="5340898" cy="573536"/>
          </a:xfrm>
          <a:prstGeom prst="wedgeRoundRectCallout">
            <a:avLst>
              <a:gd name="adj1" fmla="val -62247"/>
              <a:gd name="adj2" fmla="val -348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adds the class if it doesn’t exist, otherwise removes it</a:t>
            </a:r>
          </a:p>
        </p:txBody>
      </p:sp>
      <p:sp>
        <p:nvSpPr>
          <p:cNvPr id="13" name="Округлений прямокутник 12"/>
          <p:cNvSpPr/>
          <p:nvPr/>
        </p:nvSpPr>
        <p:spPr>
          <a:xfrm>
            <a:off x="679176" y="4097195"/>
            <a:ext cx="4909931" cy="388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elem.classList.toggle("class")</a:t>
            </a: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Округлена прямокутна виноска 13"/>
          <p:cNvSpPr/>
          <p:nvPr/>
        </p:nvSpPr>
        <p:spPr>
          <a:xfrm>
            <a:off x="6251447" y="4489163"/>
            <a:ext cx="5340898" cy="573536"/>
          </a:xfrm>
          <a:prstGeom prst="wedgeRoundRectCallout">
            <a:avLst>
              <a:gd name="adj1" fmla="val -62247"/>
              <a:gd name="adj2" fmla="val -3484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 for the given class, returns true/false</a:t>
            </a:r>
          </a:p>
        </p:txBody>
      </p:sp>
      <p:sp>
        <p:nvSpPr>
          <p:cNvPr id="15" name="Округлений прямокутник 14"/>
          <p:cNvSpPr/>
          <p:nvPr/>
        </p:nvSpPr>
        <p:spPr>
          <a:xfrm>
            <a:off x="652674" y="4756485"/>
            <a:ext cx="4909931" cy="388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elem.classList.contains("class")</a:t>
            </a:r>
            <a:endParaRPr lang="en-US" dirty="0">
              <a:solidFill>
                <a:sysClr val="windowText" lastClr="000000">
                  <a:lumMod val="75000"/>
                  <a:lumOff val="25000"/>
                </a:sys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Округлений прямокутник 15"/>
          <p:cNvSpPr/>
          <p:nvPr/>
        </p:nvSpPr>
        <p:spPr>
          <a:xfrm>
            <a:off x="152398" y="5383359"/>
            <a:ext cx="11903765" cy="1393401"/>
          </a:xfrm>
          <a:prstGeom prst="roundRect">
            <a:avLst>
              <a:gd name="adj" fmla="val 5156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elem.className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replaces the whole string of </a:t>
            </a:r>
            <a:r>
              <a:rPr lang="en-US" dirty="0" smtClean="0">
                <a:solidFill>
                  <a:schemeClr val="bg1"/>
                </a:solidFill>
              </a:rPr>
              <a:t>classes, if </a:t>
            </a:r>
            <a:r>
              <a:rPr lang="en-US" dirty="0">
                <a:solidFill>
                  <a:schemeClr val="bg1"/>
                </a:solidFill>
              </a:rPr>
              <a:t>we assign </a:t>
            </a:r>
            <a:r>
              <a:rPr lang="en-US" dirty="0" smtClean="0">
                <a:solidFill>
                  <a:schemeClr val="bg1"/>
                </a:solidFill>
              </a:rPr>
              <a:t>something</a:t>
            </a:r>
            <a:endParaRPr lang="en-US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DOM WITH JAVASCRIPT</a:t>
            </a:r>
            <a:endParaRPr lang="en-US" dirty="0"/>
          </a:p>
        </p:txBody>
      </p:sp>
      <p:sp>
        <p:nvSpPr>
          <p:cNvPr id="9" name="Прямоугольник 3"/>
          <p:cNvSpPr/>
          <p:nvPr/>
        </p:nvSpPr>
        <p:spPr>
          <a:xfrm>
            <a:off x="3643311" y="1793363"/>
            <a:ext cx="4905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Element style changing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10" name="Округлена прямокутна виноска 9"/>
          <p:cNvSpPr/>
          <p:nvPr/>
        </p:nvSpPr>
        <p:spPr>
          <a:xfrm>
            <a:off x="6075851" y="2755120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an object that corresponds to what’s written in the "style" attribute</a:t>
            </a:r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477078" y="3307032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elem.style</a:t>
            </a:r>
          </a:p>
        </p:txBody>
      </p:sp>
      <p:sp>
        <p:nvSpPr>
          <p:cNvPr id="12" name="Округлена прямокутна виноска 11"/>
          <p:cNvSpPr/>
          <p:nvPr/>
        </p:nvSpPr>
        <p:spPr>
          <a:xfrm>
            <a:off x="6089105" y="4239364"/>
            <a:ext cx="5340898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a special property to set the full style as a string</a:t>
            </a:r>
          </a:p>
        </p:txBody>
      </p:sp>
      <p:sp>
        <p:nvSpPr>
          <p:cNvPr id="13" name="Округлений прямокутник 12"/>
          <p:cNvSpPr/>
          <p:nvPr/>
        </p:nvSpPr>
        <p:spPr>
          <a:xfrm>
            <a:off x="490332" y="4791276"/>
            <a:ext cx="4909931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style.cssText</a:t>
            </a:r>
          </a:p>
        </p:txBody>
      </p:sp>
    </p:spTree>
    <p:extLst>
      <p:ext uri="{BB962C8B-B14F-4D97-AF65-F5344CB8AC3E}">
        <p14:creationId xmlns:p14="http://schemas.microsoft.com/office/powerpoint/2010/main" val="29181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Прямокутник 2"/>
          <p:cNvSpPr/>
          <p:nvPr/>
        </p:nvSpPr>
        <p:spPr>
          <a:xfrm>
            <a:off x="294859" y="2134393"/>
            <a:ext cx="1146313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An </a:t>
            </a:r>
            <a:r>
              <a:rPr lang="en-US" sz="2000" dirty="0" smtClean="0">
                <a:solidFill>
                  <a:srgbClr val="333333"/>
                </a:solidFill>
              </a:rPr>
              <a:t>HTML </a:t>
            </a:r>
            <a:r>
              <a:rPr lang="en-US" sz="2000" dirty="0">
                <a:solidFill>
                  <a:srgbClr val="333333"/>
                </a:solidFill>
              </a:rPr>
              <a:t>document is represented inside the browser as the DOM </a:t>
            </a:r>
            <a:r>
              <a:rPr lang="en-US" sz="2000" dirty="0" smtClean="0">
                <a:solidFill>
                  <a:srgbClr val="333333"/>
                </a:solidFill>
              </a:rPr>
              <a:t>tree.</a:t>
            </a:r>
          </a:p>
          <a:p>
            <a:pPr marL="715963" indent="-358775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</a:rPr>
              <a:t>Tags become element nodes and form the structure.</a:t>
            </a:r>
          </a:p>
          <a:p>
            <a:pPr marL="715963" indent="-358775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</a:rPr>
              <a:t>Text becomes text nodes.</a:t>
            </a:r>
          </a:p>
          <a:p>
            <a:pPr marL="715963" indent="-358775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33333"/>
                </a:solidFill>
              </a:rPr>
              <a:t>…</a:t>
            </a:r>
            <a:r>
              <a:rPr lang="en-US" sz="2000" dirty="0" err="1" smtClean="0">
                <a:solidFill>
                  <a:srgbClr val="333333"/>
                </a:solidFill>
              </a:rPr>
              <a:t>etc</a:t>
            </a:r>
            <a:r>
              <a:rPr lang="en-US" sz="2000" dirty="0" smtClean="0">
                <a:solidFill>
                  <a:srgbClr val="333333"/>
                </a:solidFill>
              </a:rPr>
              <a:t>, everything in HTML has its place in DOM, even comments.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333333"/>
                </a:solidFill>
              </a:rPr>
              <a:t>Given a DOM node, we can go to its immediate neighbors using navigation properties </a:t>
            </a:r>
            <a:r>
              <a:rPr lang="en-US" sz="2000" dirty="0">
                <a:solidFill>
                  <a:srgbClr val="333333"/>
                </a:solidFill>
              </a:rPr>
              <a:t>(“</a:t>
            </a:r>
            <a:r>
              <a:rPr lang="en-US" sz="2000" dirty="0" err="1">
                <a:solidFill>
                  <a:srgbClr val="333333"/>
                </a:solidFill>
              </a:rPr>
              <a:t>parentNode</a:t>
            </a:r>
            <a:r>
              <a:rPr lang="en-US" sz="2000" dirty="0" smtClean="0">
                <a:solidFill>
                  <a:srgbClr val="333333"/>
                </a:solidFill>
              </a:rPr>
              <a:t>”, “</a:t>
            </a:r>
            <a:r>
              <a:rPr lang="en-US" sz="2000" dirty="0" err="1">
                <a:solidFill>
                  <a:srgbClr val="333333"/>
                </a:solidFill>
              </a:rPr>
              <a:t>childNodes</a:t>
            </a:r>
            <a:r>
              <a:rPr lang="en-US" sz="2000" dirty="0" smtClean="0">
                <a:solidFill>
                  <a:srgbClr val="333333"/>
                </a:solidFill>
              </a:rPr>
              <a:t>”</a:t>
            </a:r>
            <a:r>
              <a:rPr lang="en-US" sz="2000" dirty="0">
                <a:solidFill>
                  <a:srgbClr val="333333"/>
                </a:solidFill>
              </a:rPr>
              <a:t>, “firstChild</a:t>
            </a:r>
            <a:r>
              <a:rPr lang="en-US" sz="2000" dirty="0" smtClean="0">
                <a:solidFill>
                  <a:srgbClr val="333333"/>
                </a:solidFill>
              </a:rPr>
              <a:t>”, “</a:t>
            </a:r>
            <a:r>
              <a:rPr lang="en-US" sz="2000" dirty="0" err="1">
                <a:solidFill>
                  <a:srgbClr val="333333"/>
                </a:solidFill>
              </a:rPr>
              <a:t>lastChild</a:t>
            </a:r>
            <a:r>
              <a:rPr lang="en-US" sz="2000" dirty="0" smtClean="0">
                <a:solidFill>
                  <a:srgbClr val="333333"/>
                </a:solidFill>
              </a:rPr>
              <a:t>”</a:t>
            </a:r>
            <a:r>
              <a:rPr lang="en-US" sz="2000" dirty="0">
                <a:solidFill>
                  <a:srgbClr val="333333"/>
                </a:solidFill>
              </a:rPr>
              <a:t>, “</a:t>
            </a:r>
            <a:r>
              <a:rPr lang="en-US" sz="2000" dirty="0" err="1">
                <a:solidFill>
                  <a:srgbClr val="333333"/>
                </a:solidFill>
              </a:rPr>
              <a:t>previousSibling</a:t>
            </a:r>
            <a:r>
              <a:rPr lang="en-US" sz="2000" dirty="0" smtClean="0">
                <a:solidFill>
                  <a:srgbClr val="333333"/>
                </a:solidFill>
              </a:rPr>
              <a:t>”, “</a:t>
            </a:r>
            <a:r>
              <a:rPr lang="en-US" sz="2000" dirty="0">
                <a:solidFill>
                  <a:srgbClr val="333333"/>
                </a:solidFill>
              </a:rPr>
              <a:t>nextSibling</a:t>
            </a:r>
            <a:r>
              <a:rPr lang="en-US" sz="2000" dirty="0" smtClean="0">
                <a:solidFill>
                  <a:srgbClr val="333333"/>
                </a:solidFill>
              </a:rPr>
              <a:t>”).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333333"/>
                </a:solidFill>
              </a:rPr>
              <a:t>By </a:t>
            </a:r>
            <a:r>
              <a:rPr lang="en-US" sz="2000" dirty="0">
                <a:solidFill>
                  <a:srgbClr val="333333"/>
                </a:solidFill>
              </a:rPr>
              <a:t>far the most used are “</a:t>
            </a:r>
            <a:r>
              <a:rPr lang="en-US" sz="2000" dirty="0" err="1">
                <a:solidFill>
                  <a:srgbClr val="333333"/>
                </a:solidFill>
              </a:rPr>
              <a:t>querySelector</a:t>
            </a:r>
            <a:r>
              <a:rPr lang="en-US" sz="2000" dirty="0">
                <a:solidFill>
                  <a:srgbClr val="333333"/>
                </a:solidFill>
              </a:rPr>
              <a:t>” </a:t>
            </a:r>
            <a:r>
              <a:rPr lang="en-US" sz="2000" dirty="0" smtClean="0">
                <a:solidFill>
                  <a:srgbClr val="333333"/>
                </a:solidFill>
              </a:rPr>
              <a:t>and “</a:t>
            </a:r>
            <a:r>
              <a:rPr lang="en-US" sz="2000" dirty="0" err="1">
                <a:solidFill>
                  <a:srgbClr val="333333"/>
                </a:solidFill>
              </a:rPr>
              <a:t>querySelectorAll</a:t>
            </a:r>
            <a:r>
              <a:rPr lang="en-US" sz="2000" dirty="0" smtClean="0">
                <a:solidFill>
                  <a:srgbClr val="333333"/>
                </a:solidFill>
              </a:rPr>
              <a:t>”, </a:t>
            </a:r>
            <a:r>
              <a:rPr lang="en-US" sz="2000" dirty="0">
                <a:solidFill>
                  <a:srgbClr val="333333"/>
                </a:solidFill>
              </a:rPr>
              <a:t>but “</a:t>
            </a:r>
            <a:r>
              <a:rPr lang="en-US" sz="2000" dirty="0" err="1">
                <a:solidFill>
                  <a:srgbClr val="333333"/>
                </a:solidFill>
              </a:rPr>
              <a:t>getElementBy</a:t>
            </a:r>
            <a:r>
              <a:rPr lang="en-US" sz="2000" dirty="0">
                <a:solidFill>
                  <a:srgbClr val="333333"/>
                </a:solidFill>
              </a:rPr>
              <a:t>*” can be sporadically helpful or found in the old scripts</a:t>
            </a:r>
            <a:r>
              <a:rPr lang="en-US" sz="2000" dirty="0" smtClean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Each DOM node belongs to a certain class. The classes form a hierarchy. The full set of properties and methods come as the result of inheritance</a:t>
            </a:r>
            <a:r>
              <a:rPr lang="en-US" sz="2000" dirty="0" smtClean="0">
                <a:solidFill>
                  <a:srgbClr val="333333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33333"/>
                </a:solidFill>
              </a:rPr>
              <a:t>Attributes – is what’s written in HTML</a:t>
            </a:r>
            <a:r>
              <a:rPr lang="en-US" sz="2000" dirty="0" smtClean="0">
                <a:solidFill>
                  <a:srgbClr val="333333"/>
                </a:solidFill>
              </a:rPr>
              <a:t>. Properties </a:t>
            </a:r>
            <a:r>
              <a:rPr lang="en-US" sz="2000" dirty="0">
                <a:solidFill>
                  <a:srgbClr val="333333"/>
                </a:solidFill>
              </a:rPr>
              <a:t>– is what’s in DOM objects</a:t>
            </a:r>
            <a:r>
              <a:rPr lang="en-US" sz="2000" dirty="0" smtClean="0">
                <a:solidFill>
                  <a:srgbClr val="3333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345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LINKS</a:t>
            </a:r>
            <a:endParaRPr lang="en-US" dirty="0"/>
          </a:p>
        </p:txBody>
      </p:sp>
      <p:sp>
        <p:nvSpPr>
          <p:cNvPr id="2" name="Прямокутник 1"/>
          <p:cNvSpPr/>
          <p:nvPr/>
        </p:nvSpPr>
        <p:spPr>
          <a:xfrm>
            <a:off x="492152" y="2141092"/>
            <a:ext cx="50340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hlinkClick r:id="rId2"/>
              </a:rPr>
              <a:t>DOM Living Standard</a:t>
            </a:r>
            <a:endParaRPr lang="uk-UA" sz="2400" dirty="0">
              <a:solidFill>
                <a:schemeClr val="bg2"/>
              </a:solidFill>
            </a:endParaRPr>
          </a:p>
          <a:p>
            <a:endParaRPr lang="en-US" sz="2400" dirty="0" smtClean="0">
              <a:solidFill>
                <a:schemeClr val="bg2"/>
              </a:solidFill>
              <a:hlinkClick r:id="rId3"/>
            </a:endParaRPr>
          </a:p>
          <a:p>
            <a:r>
              <a:rPr lang="en-US" sz="2400" dirty="0" smtClean="0">
                <a:solidFill>
                  <a:schemeClr val="bg2"/>
                </a:solidFill>
                <a:hlinkClick r:id="rId3"/>
              </a:rPr>
              <a:t>Introduction </a:t>
            </a:r>
            <a:r>
              <a:rPr lang="en-US" sz="2400" dirty="0">
                <a:solidFill>
                  <a:schemeClr val="bg2"/>
                </a:solidFill>
                <a:hlinkClick r:id="rId3"/>
              </a:rPr>
              <a:t>to the </a:t>
            </a:r>
            <a:r>
              <a:rPr lang="en-US" sz="2400" dirty="0" smtClean="0">
                <a:solidFill>
                  <a:schemeClr val="bg2"/>
                </a:solidFill>
                <a:hlinkClick r:id="rId3"/>
              </a:rPr>
              <a:t>DOM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  <a:hlinkClick r:id="rId4"/>
              </a:rPr>
              <a:t>Chrome-</a:t>
            </a:r>
            <a:r>
              <a:rPr lang="en-US" sz="2400" dirty="0" err="1" smtClean="0">
                <a:solidFill>
                  <a:schemeClr val="bg2"/>
                </a:solidFill>
                <a:hlinkClick r:id="rId4"/>
              </a:rPr>
              <a:t>devtools</a:t>
            </a:r>
            <a:endParaRPr lang="en-US" sz="2400" dirty="0" smtClean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  <a:hlinkClick r:id="rId5"/>
              </a:rPr>
              <a:t>Live DOM Viewer</a:t>
            </a:r>
            <a:endParaRPr lang="uk-UA" sz="2400" dirty="0" smtClean="0">
              <a:solidFill>
                <a:schemeClr val="bg2"/>
              </a:solidFill>
            </a:endParaRPr>
          </a:p>
          <a:p>
            <a:endParaRPr lang="uk-UA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AGENDA</a:t>
            </a:r>
            <a:endParaRPr lang="uk-UA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85800" y="2110947"/>
            <a:ext cx="8229600" cy="17951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Arial" panose="020B0604020202020204" pitchFamily="34" charset="0"/>
              <a:buChar char="•"/>
              <a:defRPr sz="3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2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lang="en-US"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Introducing DOM</a:t>
            </a:r>
          </a:p>
          <a:p>
            <a:pPr lvl="0"/>
            <a:r>
              <a:rPr 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Walking the DOM</a:t>
            </a:r>
          </a:p>
          <a:p>
            <a:pPr lvl="0"/>
            <a:r>
              <a:rPr 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Manipulating </a:t>
            </a:r>
            <a:r>
              <a:rPr lang="en-US" sz="2800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DOM with </a:t>
            </a:r>
            <a:r>
              <a:rPr lang="en-US" sz="2800" dirty="0" smtClean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JavaScript</a:t>
            </a:r>
          </a:p>
          <a:p>
            <a:pPr lvl="0"/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Useful links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uk-UA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8659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INTRODUCING DOM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22324" y="1915308"/>
            <a:ext cx="5883876" cy="433721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Document Object Model</a:t>
            </a:r>
            <a:r>
              <a:rPr lang="en-US" dirty="0">
                <a:solidFill>
                  <a:schemeClr val="bg1"/>
                </a:solidFill>
              </a:rPr>
              <a:t>, or DOM for short, represents all page content as objects that can be modified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DOM allows </a:t>
            </a:r>
            <a:r>
              <a:rPr lang="en-US" dirty="0">
                <a:solidFill>
                  <a:schemeClr val="bg1"/>
                </a:solidFill>
              </a:rPr>
              <a:t>programmers generic access </a:t>
            </a:r>
            <a:r>
              <a:rPr lang="en-US" dirty="0" smtClean="0">
                <a:solidFill>
                  <a:schemeClr val="bg1"/>
                </a:solidFill>
              </a:rPr>
              <a:t>to adding</a:t>
            </a:r>
            <a:r>
              <a:rPr lang="en-US" dirty="0">
                <a:solidFill>
                  <a:schemeClr val="bg1"/>
                </a:solidFill>
              </a:rPr>
              <a:t>, deleting, and manipulating - of all styles, attributes, and elements in a document.</a:t>
            </a:r>
          </a:p>
          <a:p>
            <a:r>
              <a:rPr lang="en-US" dirty="0">
                <a:solidFill>
                  <a:schemeClr val="bg1"/>
                </a:solidFill>
              </a:rPr>
              <a:t>It can be accessed via any language available in the </a:t>
            </a:r>
            <a:r>
              <a:rPr lang="en-US" dirty="0" smtClean="0">
                <a:solidFill>
                  <a:schemeClr val="bg1"/>
                </a:solidFill>
              </a:rPr>
              <a:t>browser.</a:t>
            </a:r>
          </a:p>
          <a:p>
            <a:r>
              <a:rPr lang="en-US" dirty="0">
                <a:solidFill>
                  <a:schemeClr val="bg1"/>
                </a:solidFill>
              </a:rPr>
              <a:t>Every tag, attribute, style, and piece of text is available to be accessed and manipulated via the DOM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adding and removing tags,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attributes and styles,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animating existing elements,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and hiding/ showing elements on a page.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4779" b="4828"/>
          <a:stretch/>
        </p:blipFill>
        <p:spPr>
          <a:xfrm>
            <a:off x="43614" y="2001792"/>
            <a:ext cx="5393360" cy="45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9763" t="6392" r="3825"/>
          <a:stretch/>
        </p:blipFill>
        <p:spPr>
          <a:xfrm>
            <a:off x="148278" y="2191446"/>
            <a:ext cx="4408138" cy="4527407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6234" y="1915064"/>
            <a:ext cx="6374921" cy="3959525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There are 12 node types. In practice we usually work with 4 of them: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document – the “entry point” into DOM.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element nodes – HTML-tags, the tree building blocks.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text nodes – contain text.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comments – sometimes we can put information there, it won’t be shown, but JS can read it from the DOM.</a:t>
            </a:r>
            <a:endParaRPr lang="uk-UA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387" y="2395612"/>
            <a:ext cx="6610865" cy="3299510"/>
          </a:xfrm>
        </p:spPr>
        <p:txBody>
          <a:bodyPr>
            <a:no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firstChild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is the first child node for the current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lastChild is the last child object for the current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childNodes is an array of all the child nodes under a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previousSibling is the sibling before the current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nextSibling is the sibling after the current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parentNode is the object that contains the current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node</a:t>
            </a:r>
            <a:endParaRPr lang="uk-UA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9763" t="6392" r="3825"/>
          <a:stretch/>
        </p:blipFill>
        <p:spPr>
          <a:xfrm>
            <a:off x="148278" y="2191446"/>
            <a:ext cx="4408138" cy="4527407"/>
          </a:xfrm>
          <a:prstGeom prst="rect">
            <a:avLst/>
          </a:prstGeom>
        </p:spPr>
      </p:pic>
      <p:sp>
        <p:nvSpPr>
          <p:cNvPr id="5" name="Прямоугольник 3"/>
          <p:cNvSpPr/>
          <p:nvPr/>
        </p:nvSpPr>
        <p:spPr>
          <a:xfrm>
            <a:off x="3459891" y="1705233"/>
            <a:ext cx="4971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Relationship properties</a:t>
            </a:r>
            <a:endParaRPr lang="uk-UA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18" y="2296178"/>
            <a:ext cx="6551518" cy="4554777"/>
          </a:xfrm>
          <a:prstGeom prst="rect">
            <a:avLst/>
          </a:prstGeom>
        </p:spPr>
      </p:pic>
      <p:sp>
        <p:nvSpPr>
          <p:cNvPr id="9" name="Прямокутник 8"/>
          <p:cNvSpPr/>
          <p:nvPr/>
        </p:nvSpPr>
        <p:spPr>
          <a:xfrm>
            <a:off x="399376" y="1714703"/>
            <a:ext cx="106602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Navigation links </a:t>
            </a:r>
            <a:r>
              <a:rPr lang="en-US" sz="3200" dirty="0">
                <a:solidFill>
                  <a:srgbClr val="0070C0"/>
                </a:solidFill>
              </a:rPr>
              <a:t>that only take element nodes into account</a:t>
            </a:r>
            <a:endParaRPr lang="uk-UA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59891" y="1705233"/>
            <a:ext cx="4971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Finding HTML Elements</a:t>
            </a:r>
            <a:endParaRPr lang="uk-UA" sz="3200" dirty="0">
              <a:solidFill>
                <a:srgbClr val="0070C0"/>
              </a:solidFill>
            </a:endParaRPr>
          </a:p>
        </p:txBody>
      </p:sp>
      <p:sp>
        <p:nvSpPr>
          <p:cNvPr id="2" name="Округлена прямокутна виноска 1"/>
          <p:cNvSpPr/>
          <p:nvPr/>
        </p:nvSpPr>
        <p:spPr>
          <a:xfrm>
            <a:off x="6337822" y="2310557"/>
            <a:ext cx="5771592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if an element has the id attribute, we can get the element using this </a:t>
            </a:r>
            <a:r>
              <a:rPr lang="en-US" sz="2000" dirty="0" smtClean="0"/>
              <a:t>method</a:t>
            </a:r>
            <a:endParaRPr lang="uk-UA" sz="2000" dirty="0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38539" y="2862469"/>
            <a:ext cx="5385882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document.getElementById(id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Округлена прямокутна виноска 7"/>
          <p:cNvSpPr/>
          <p:nvPr/>
        </p:nvSpPr>
        <p:spPr>
          <a:xfrm>
            <a:off x="6331198" y="3039427"/>
            <a:ext cx="5771592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returns all elements inside elem matching the given CSS selector</a:t>
            </a:r>
          </a:p>
        </p:txBody>
      </p:sp>
      <p:sp>
        <p:nvSpPr>
          <p:cNvPr id="9" name="Округлений прямокутник 8"/>
          <p:cNvSpPr/>
          <p:nvPr/>
        </p:nvSpPr>
        <p:spPr>
          <a:xfrm>
            <a:off x="231914" y="3591339"/>
            <a:ext cx="5392507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document.querySelectorAll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Округлена прямокутна виноска 9"/>
          <p:cNvSpPr/>
          <p:nvPr/>
        </p:nvSpPr>
        <p:spPr>
          <a:xfrm>
            <a:off x="6334513" y="3748418"/>
            <a:ext cx="5771592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returns the first element for the given CSS selector</a:t>
            </a:r>
          </a:p>
        </p:txBody>
      </p:sp>
      <p:sp>
        <p:nvSpPr>
          <p:cNvPr id="11" name="Округлений прямокутник 10"/>
          <p:cNvSpPr/>
          <p:nvPr/>
        </p:nvSpPr>
        <p:spPr>
          <a:xfrm>
            <a:off x="235230" y="4300330"/>
            <a:ext cx="5389192" cy="506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document.querySelector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Округлена прямокутна виноска 11"/>
          <p:cNvSpPr/>
          <p:nvPr/>
        </p:nvSpPr>
        <p:spPr>
          <a:xfrm>
            <a:off x="6334513" y="4493852"/>
            <a:ext cx="5771592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looks for elements with the given tag and returns the collection of them</a:t>
            </a:r>
          </a:p>
        </p:txBody>
      </p:sp>
      <p:sp>
        <p:nvSpPr>
          <p:cNvPr id="13" name="Округлений прямокутник 12"/>
          <p:cNvSpPr/>
          <p:nvPr/>
        </p:nvSpPr>
        <p:spPr>
          <a:xfrm>
            <a:off x="235229" y="5045764"/>
            <a:ext cx="5389193" cy="506896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.getElementsByTagName(tag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Округлена прямокутна виноска 13"/>
          <p:cNvSpPr/>
          <p:nvPr/>
        </p:nvSpPr>
        <p:spPr>
          <a:xfrm>
            <a:off x="6324574" y="5229343"/>
            <a:ext cx="5771592" cy="626166"/>
          </a:xfrm>
          <a:prstGeom prst="wedgeRoundRectCallout">
            <a:avLst>
              <a:gd name="adj1" fmla="val -61875"/>
              <a:gd name="adj2" fmla="val 45039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returns elements that have the given CSS class</a:t>
            </a:r>
          </a:p>
        </p:txBody>
      </p:sp>
      <p:sp>
        <p:nvSpPr>
          <p:cNvPr id="15" name="Округлений прямокутник 14"/>
          <p:cNvSpPr/>
          <p:nvPr/>
        </p:nvSpPr>
        <p:spPr>
          <a:xfrm>
            <a:off x="0" y="5781255"/>
            <a:ext cx="5624423" cy="506896"/>
          </a:xfrm>
          <a:prstGeom prst="roundRect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.getElementsByClassName(className</a:t>
            </a:r>
            <a:r>
              <a:rPr lang="en-US" noProof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5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59891" y="1705233"/>
            <a:ext cx="4971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Node classes</a:t>
            </a:r>
            <a:endParaRPr lang="uk-UA" sz="3200" dirty="0">
              <a:solidFill>
                <a:srgbClr val="0070C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0" y="2528960"/>
            <a:ext cx="5797580" cy="4230185"/>
          </a:xfrm>
          <a:prstGeom prst="rect">
            <a:avLst/>
          </a:prstGeom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D815465-9810-4297-B7C7-CB93EFFC3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2290008"/>
            <a:ext cx="5943600" cy="3524383"/>
          </a:xfrm>
        </p:spPr>
        <p:txBody>
          <a:bodyPr>
            <a:no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EventTarget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is the root “abstract” class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Node – is an “abstract” class, serving as a base for DOM nodes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Element – is a base class for DOM elements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HTMLElement – is the basic class for all HTML elements. It is inherited by concrete HTML elements: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HTMLInputElement – the class for &lt;input&gt; elements,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HTMLBodyElement – the class for &lt;body&gt; elements,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HTMLAnchorElement – the class for &lt;a&gt; elements,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…and so on</a:t>
            </a:r>
            <a:endParaRPr lang="uk-UA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7799C24-7F17-4319-B7A6-4385F217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DOM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59891" y="1705233"/>
            <a:ext cx="4971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Node properties</a:t>
            </a:r>
            <a:endParaRPr lang="uk-UA" sz="3200" dirty="0">
              <a:solidFill>
                <a:srgbClr val="0070C0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4038485603"/>
              </p:ext>
            </p:extLst>
          </p:nvPr>
        </p:nvGraphicFramePr>
        <p:xfrm>
          <a:off x="441740" y="2365513"/>
          <a:ext cx="11266556" cy="439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40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999</Words>
  <Application>Microsoft Office PowerPoint</Application>
  <PresentationFormat>Широкий екран</PresentationFormat>
  <Paragraphs>168</Paragraphs>
  <Slides>20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Open Sans</vt:lpstr>
      <vt:lpstr>Open Sans Regular</vt:lpstr>
      <vt:lpstr>Proxima Nova Black</vt:lpstr>
      <vt:lpstr>Segoe UI</vt:lpstr>
      <vt:lpstr>Wingdings</vt:lpstr>
      <vt:lpstr>Тема Office</vt:lpstr>
      <vt:lpstr>2_DARK THEME</vt:lpstr>
      <vt:lpstr>JAVASCRIPT DOM</vt:lpstr>
      <vt:lpstr>AGENDA</vt:lpstr>
      <vt:lpstr>INTRODUCING DOM</vt:lpstr>
      <vt:lpstr>WALKING THE DOM</vt:lpstr>
      <vt:lpstr>WALKING THE DOM</vt:lpstr>
      <vt:lpstr>WALKING THE DOM</vt:lpstr>
      <vt:lpstr>WALKING THE DOM</vt:lpstr>
      <vt:lpstr>WALKING THE DOM</vt:lpstr>
      <vt:lpstr>WALKING THE DOM</vt:lpstr>
      <vt:lpstr>WALKING THE DOM</vt:lpstr>
      <vt:lpstr>MANIPULATING DOM WITH JAVASCRIPT</vt:lpstr>
      <vt:lpstr>MANIPULATING DOM WITH JAVASCRIPT</vt:lpstr>
      <vt:lpstr>MANIPULATING DOM WITH JAVASCRIPT</vt:lpstr>
      <vt:lpstr>MANIPULATING DOM WITH JAVASCRIPT</vt:lpstr>
      <vt:lpstr>MANIPULATING DOM WITH JAVASCRIPT</vt:lpstr>
      <vt:lpstr>MANIPULATING DOM WITH JAVASCRIPT</vt:lpstr>
      <vt:lpstr>MANIPULATING DOM WITH JAVASCRIPT</vt:lpstr>
      <vt:lpstr>SUMMARY</vt:lpstr>
      <vt:lpstr>USEFUL LINKS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DOM</dc:title>
  <dc:creator>Edward</dc:creator>
  <cp:lastModifiedBy>Edward</cp:lastModifiedBy>
  <cp:revision>132</cp:revision>
  <dcterms:created xsi:type="dcterms:W3CDTF">2020-10-21T13:30:18Z</dcterms:created>
  <dcterms:modified xsi:type="dcterms:W3CDTF">2020-11-11T09:30:27Z</dcterms:modified>
</cp:coreProperties>
</file>