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96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1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86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7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0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3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509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5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0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6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0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5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9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8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F352-7FAC-49B5-A619-08D520AA957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AF7B-05EB-4F9F-B327-155645B4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4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BD95-1DE7-B8AD-1C51-F9DD5823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88817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AI Chatbots for Travel: Enhancing the Traveler Experience</a:t>
            </a:r>
            <a:br>
              <a:rPr lang="en-IN" b="1" dirty="0"/>
            </a:br>
            <a:br>
              <a:rPr lang="en-IN" b="1" dirty="0"/>
            </a:br>
            <a:r>
              <a:rPr lang="en-IN" b="1" dirty="0">
                <a:solidFill>
                  <a:schemeClr val="bg1"/>
                </a:solidFill>
              </a:rPr>
              <a:t>Presenter: Tanya Jindal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kajal </a:t>
            </a:r>
            <a:r>
              <a:rPr lang="en-IN" b="1" dirty="0" err="1">
                <a:solidFill>
                  <a:schemeClr val="bg1"/>
                </a:solidFill>
              </a:rPr>
              <a:t>puniya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 err="1">
                <a:solidFill>
                  <a:schemeClr val="bg1"/>
                </a:solidFill>
              </a:rPr>
              <a:t>sumit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err="1">
                <a:solidFill>
                  <a:schemeClr val="bg1"/>
                </a:solidFill>
              </a:rPr>
              <a:t>yadav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5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83DF-E413-9CD1-1FFC-9F563051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8539"/>
            <a:ext cx="9905998" cy="400283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000000"/>
                </a:highlight>
              </a:rPr>
              <a:t>What are Travel Chatbots</a:t>
            </a:r>
            <a:r>
              <a:rPr lang="en-US" b="1" dirty="0"/>
              <a:t>?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1.</a:t>
            </a:r>
            <a:r>
              <a:rPr lang="en-US" b="1" dirty="0">
                <a:solidFill>
                  <a:schemeClr val="bg1"/>
                </a:solidFill>
              </a:rPr>
              <a:t>AI Technology</a:t>
            </a:r>
            <a:br>
              <a:rPr lang="en-US" b="1" dirty="0"/>
            </a:br>
            <a:r>
              <a:rPr lang="en-US" dirty="0"/>
              <a:t>Leveraging AI to provide 24/7 support and personalized recommendations.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2.</a:t>
            </a:r>
            <a:r>
              <a:rPr lang="en-US" b="1" dirty="0">
                <a:solidFill>
                  <a:schemeClr val="bg1"/>
                </a:solidFill>
              </a:rPr>
              <a:t>Travel Assistance</a:t>
            </a:r>
            <a:br>
              <a:rPr lang="en-US" b="1" dirty="0"/>
            </a:br>
            <a:r>
              <a:rPr lang="en-US" dirty="0"/>
              <a:t>Offering effective support and entertainment to travelers.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3.</a:t>
            </a:r>
            <a:r>
              <a:rPr lang="en-US" b="1" dirty="0">
                <a:solidFill>
                  <a:schemeClr val="bg1"/>
                </a:solidFill>
              </a:rPr>
              <a:t>Personalization</a:t>
            </a:r>
            <a:br>
              <a:rPr lang="en-US" b="1" dirty="0"/>
            </a:br>
            <a:r>
              <a:rPr lang="en-US" dirty="0"/>
              <a:t>Providing tailored recommendations and assistance throughout the journey.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75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9972-4F91-B4FD-865C-5B343571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A5815-E2C6-874E-54EC-85A20B3C2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2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94945-B89C-ED48-B028-ACB64BA13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9E6D-4EE4-E8A9-B974-6DAAE94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2D356-CB43-1180-C90B-8FA77B2EC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419878"/>
            <a:ext cx="11467322" cy="6008914"/>
          </a:xfrm>
        </p:spPr>
      </p:pic>
    </p:spTree>
    <p:extLst>
      <p:ext uri="{BB962C8B-B14F-4D97-AF65-F5344CB8AC3E}">
        <p14:creationId xmlns:p14="http://schemas.microsoft.com/office/powerpoint/2010/main" val="43575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1CE4-59AF-A868-CFF9-E343301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FE50B-72D0-B8CD-ED44-4B425E493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42595"/>
            <a:ext cx="12036489" cy="6382139"/>
          </a:xfrm>
        </p:spPr>
      </p:pic>
    </p:spTree>
    <p:extLst>
      <p:ext uri="{BB962C8B-B14F-4D97-AF65-F5344CB8AC3E}">
        <p14:creationId xmlns:p14="http://schemas.microsoft.com/office/powerpoint/2010/main" val="37208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79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AI Chatbots for Travel: Enhancing the Traveler Experience  Presenter: Tanya Jindal kajal puniya sumit yadav</vt:lpstr>
      <vt:lpstr>     What are Travel Chatbots?  1.AI Technology Leveraging AI to provide 24/7 support and personalized recommendations.  2.Travel Assistance Offering effective support and entertainment to travelers.  3.Personalization Providing tailored recommendations and assistance throughout the journey.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Chatbots for Travel: Enhancing the Traveler Experience  Presenter: Tanya Jindal kajal puniya sumit yadav</dc:title>
  <dc:creator>Tanya Jindal</dc:creator>
  <cp:lastModifiedBy>Tanya Jindal</cp:lastModifiedBy>
  <cp:revision>2</cp:revision>
  <dcterms:created xsi:type="dcterms:W3CDTF">2024-02-11T02:37:59Z</dcterms:created>
  <dcterms:modified xsi:type="dcterms:W3CDTF">2024-02-11T02:53:20Z</dcterms:modified>
</cp:coreProperties>
</file>