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  <p:sldId id="256" r:id="rId3"/>
    <p:sldId id="261" r:id="rId4"/>
    <p:sldId id="257" r:id="rId5"/>
    <p:sldId id="258" r:id="rId6"/>
    <p:sldId id="262" r:id="rId7"/>
    <p:sldId id="263" r:id="rId8"/>
    <p:sldId id="259" r:id="rId9"/>
    <p:sldId id="270" r:id="rId10"/>
    <p:sldId id="260" r:id="rId11"/>
    <p:sldId id="267" r:id="rId12"/>
    <p:sldId id="268" r:id="rId13"/>
    <p:sldId id="272" r:id="rId14"/>
    <p:sldId id="273" r:id="rId15"/>
    <p:sldId id="269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58" autoAdjust="0"/>
  </p:normalViewPr>
  <p:slideViewPr>
    <p:cSldViewPr>
      <p:cViewPr>
        <p:scale>
          <a:sx n="80" d="100"/>
          <a:sy n="80" d="100"/>
        </p:scale>
        <p:origin x="-72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7E6CB-DC5E-4B0C-9DE1-5D2D357D840C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3F79391F-C46F-4F67-9858-7D45BB0AF468}">
      <dgm:prSet phldrT="[Texto]"/>
      <dgm:spPr/>
      <dgm:t>
        <a:bodyPr/>
        <a:lstStyle/>
        <a:p>
          <a:r>
            <a:rPr lang="es-AR"/>
            <a:t>Asociación  Civil APADIM </a:t>
          </a:r>
        </a:p>
      </dgm:t>
    </dgm:pt>
    <dgm:pt modelId="{924E9160-EC4F-4F34-97BB-3D798C1D2204}" type="parTrans" cxnId="{BCCE0EFA-EAEC-4C53-AB4E-614BC2AA6687}">
      <dgm:prSet/>
      <dgm:spPr/>
      <dgm:t>
        <a:bodyPr/>
        <a:lstStyle/>
        <a:p>
          <a:endParaRPr lang="es-AR"/>
        </a:p>
      </dgm:t>
    </dgm:pt>
    <dgm:pt modelId="{3B3AD70A-C496-4342-B97C-2CB179663754}" type="sibTrans" cxnId="{BCCE0EFA-EAEC-4C53-AB4E-614BC2AA6687}">
      <dgm:prSet/>
      <dgm:spPr/>
      <dgm:t>
        <a:bodyPr/>
        <a:lstStyle/>
        <a:p>
          <a:endParaRPr lang="es-AR"/>
        </a:p>
      </dgm:t>
    </dgm:pt>
    <dgm:pt modelId="{43276193-2BFA-45B1-92B6-4263B8E38979}">
      <dgm:prSet phldrT="[Texto]"/>
      <dgm:spPr/>
      <dgm:t>
        <a:bodyPr/>
        <a:lstStyle/>
        <a:p>
          <a:r>
            <a:rPr lang="es-AR"/>
            <a:t>Instituto privado adscripto APADIM de modalidad especial</a:t>
          </a:r>
        </a:p>
      </dgm:t>
    </dgm:pt>
    <dgm:pt modelId="{E55F5927-BC6E-405F-AB10-060C3B32E1C7}" type="parTrans" cxnId="{61B92F7E-943F-4737-ABEE-C91A9F36508C}">
      <dgm:prSet/>
      <dgm:spPr/>
      <dgm:t>
        <a:bodyPr/>
        <a:lstStyle/>
        <a:p>
          <a:endParaRPr lang="es-AR"/>
        </a:p>
      </dgm:t>
    </dgm:pt>
    <dgm:pt modelId="{B9B57465-2C32-46F9-AF55-3D80765337AB}" type="sibTrans" cxnId="{61B92F7E-943F-4737-ABEE-C91A9F36508C}">
      <dgm:prSet/>
      <dgm:spPr/>
      <dgm:t>
        <a:bodyPr/>
        <a:lstStyle/>
        <a:p>
          <a:endParaRPr lang="es-AR"/>
        </a:p>
      </dgm:t>
    </dgm:pt>
    <dgm:pt modelId="{AD2B112B-83D7-4A00-AE70-F6F9FDDF2411}">
      <dgm:prSet phldrT="[Texto]"/>
      <dgm:spPr/>
      <dgm:t>
        <a:bodyPr/>
        <a:lstStyle/>
        <a:p>
          <a:r>
            <a:rPr lang="es-AR"/>
            <a:t>Taller Protegido de Producción </a:t>
          </a:r>
        </a:p>
        <a:p>
          <a:r>
            <a:rPr lang="es-AR"/>
            <a:t>"La Granja" </a:t>
          </a:r>
        </a:p>
      </dgm:t>
    </dgm:pt>
    <dgm:pt modelId="{E2F7BE93-058B-4528-AA38-3DDB661D9283}" type="parTrans" cxnId="{5F5729A6-17F0-4F76-9C86-7845E014BC10}">
      <dgm:prSet/>
      <dgm:spPr/>
      <dgm:t>
        <a:bodyPr/>
        <a:lstStyle/>
        <a:p>
          <a:endParaRPr lang="es-AR"/>
        </a:p>
      </dgm:t>
    </dgm:pt>
    <dgm:pt modelId="{21FD780C-9B01-40CF-A4AB-2C0A0FE96748}" type="sibTrans" cxnId="{5F5729A6-17F0-4F76-9C86-7845E014BC10}">
      <dgm:prSet/>
      <dgm:spPr/>
      <dgm:t>
        <a:bodyPr/>
        <a:lstStyle/>
        <a:p>
          <a:endParaRPr lang="es-AR"/>
        </a:p>
      </dgm:t>
    </dgm:pt>
    <dgm:pt modelId="{10C59A6B-948D-41B2-B590-B2264D61C860}">
      <dgm:prSet phldrT="[Texto]"/>
      <dgm:spPr/>
      <dgm:t>
        <a:bodyPr/>
        <a:lstStyle/>
        <a:p>
          <a:r>
            <a:rPr lang="es-AR" dirty="0" smtClean="0"/>
            <a:t>Centro de Día </a:t>
          </a:r>
        </a:p>
        <a:p>
          <a:r>
            <a:rPr lang="es-AR" dirty="0" smtClean="0"/>
            <a:t>"</a:t>
          </a:r>
          <a:r>
            <a:rPr lang="es-AR" dirty="0"/>
            <a:t>San Francisco"</a:t>
          </a:r>
        </a:p>
      </dgm:t>
    </dgm:pt>
    <dgm:pt modelId="{941F352C-5445-46F0-87EE-464D4556F44B}" type="sibTrans" cxnId="{BA2F1DA7-4DF3-480A-B4FE-3AEDACF9B5B4}">
      <dgm:prSet/>
      <dgm:spPr/>
      <dgm:t>
        <a:bodyPr/>
        <a:lstStyle/>
        <a:p>
          <a:endParaRPr lang="es-AR"/>
        </a:p>
      </dgm:t>
    </dgm:pt>
    <dgm:pt modelId="{A28D5D6D-B72A-4EC1-A886-FC5D4C683327}" type="parTrans" cxnId="{BA2F1DA7-4DF3-480A-B4FE-3AEDACF9B5B4}">
      <dgm:prSet/>
      <dgm:spPr/>
      <dgm:t>
        <a:bodyPr/>
        <a:lstStyle/>
        <a:p>
          <a:endParaRPr lang="es-AR"/>
        </a:p>
      </dgm:t>
    </dgm:pt>
    <dgm:pt modelId="{7782ECF0-F1B2-4D4F-8A25-05FE6B86D8C1}" type="pres">
      <dgm:prSet presAssocID="{7FE7E6CB-DC5E-4B0C-9DE1-5D2D357D840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E31A91E-BF09-472A-B9C3-44E1074BDB51}" type="pres">
      <dgm:prSet presAssocID="{7FE7E6CB-DC5E-4B0C-9DE1-5D2D357D840C}" presName="hierFlow" presStyleCnt="0"/>
      <dgm:spPr/>
      <dgm:t>
        <a:bodyPr/>
        <a:lstStyle/>
        <a:p>
          <a:endParaRPr lang="es-AR"/>
        </a:p>
      </dgm:t>
    </dgm:pt>
    <dgm:pt modelId="{28858381-14CC-4938-9AD9-F437262E664A}" type="pres">
      <dgm:prSet presAssocID="{7FE7E6CB-DC5E-4B0C-9DE1-5D2D357D840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AR"/>
        </a:p>
      </dgm:t>
    </dgm:pt>
    <dgm:pt modelId="{8B1AE4D0-8059-44A1-B584-F47AD3F1522A}" type="pres">
      <dgm:prSet presAssocID="{3F79391F-C46F-4F67-9858-7D45BB0AF468}" presName="Name14" presStyleCnt="0"/>
      <dgm:spPr/>
      <dgm:t>
        <a:bodyPr/>
        <a:lstStyle/>
        <a:p>
          <a:endParaRPr lang="es-AR"/>
        </a:p>
      </dgm:t>
    </dgm:pt>
    <dgm:pt modelId="{DBAB6E47-2FB9-40F4-A65A-EFF2D590CD30}" type="pres">
      <dgm:prSet presAssocID="{3F79391F-C46F-4F67-9858-7D45BB0AF46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2E02CAB-D8CE-45E9-B2CB-1828F923814A}" type="pres">
      <dgm:prSet presAssocID="{3F79391F-C46F-4F67-9858-7D45BB0AF468}" presName="hierChild2" presStyleCnt="0"/>
      <dgm:spPr/>
      <dgm:t>
        <a:bodyPr/>
        <a:lstStyle/>
        <a:p>
          <a:endParaRPr lang="es-AR"/>
        </a:p>
      </dgm:t>
    </dgm:pt>
    <dgm:pt modelId="{78FABE56-4DAA-4851-A471-D6F4FA6BB84B}" type="pres">
      <dgm:prSet presAssocID="{E55F5927-BC6E-405F-AB10-060C3B32E1C7}" presName="Name19" presStyleLbl="parChTrans1D2" presStyleIdx="0" presStyleCnt="3"/>
      <dgm:spPr/>
      <dgm:t>
        <a:bodyPr/>
        <a:lstStyle/>
        <a:p>
          <a:endParaRPr lang="es-AR"/>
        </a:p>
      </dgm:t>
    </dgm:pt>
    <dgm:pt modelId="{E5D1DEF4-C833-446F-AC04-F5DC45E7FCE4}" type="pres">
      <dgm:prSet presAssocID="{43276193-2BFA-45B1-92B6-4263B8E38979}" presName="Name21" presStyleCnt="0"/>
      <dgm:spPr/>
      <dgm:t>
        <a:bodyPr/>
        <a:lstStyle/>
        <a:p>
          <a:endParaRPr lang="es-AR"/>
        </a:p>
      </dgm:t>
    </dgm:pt>
    <dgm:pt modelId="{3C7DB246-5897-451C-A0CB-8B7119A3B8E2}" type="pres">
      <dgm:prSet presAssocID="{43276193-2BFA-45B1-92B6-4263B8E38979}" presName="level2Shape" presStyleLbl="node2" presStyleIdx="0" presStyleCnt="3"/>
      <dgm:spPr/>
      <dgm:t>
        <a:bodyPr/>
        <a:lstStyle/>
        <a:p>
          <a:endParaRPr lang="es-AR"/>
        </a:p>
      </dgm:t>
    </dgm:pt>
    <dgm:pt modelId="{0CA83837-F4F8-4A7E-B47E-CA96CB36991D}" type="pres">
      <dgm:prSet presAssocID="{43276193-2BFA-45B1-92B6-4263B8E38979}" presName="hierChild3" presStyleCnt="0"/>
      <dgm:spPr/>
      <dgm:t>
        <a:bodyPr/>
        <a:lstStyle/>
        <a:p>
          <a:endParaRPr lang="es-AR"/>
        </a:p>
      </dgm:t>
    </dgm:pt>
    <dgm:pt modelId="{690C0335-808D-41AB-A7C8-2731C0A66FF3}" type="pres">
      <dgm:prSet presAssocID="{E2F7BE93-058B-4528-AA38-3DDB661D9283}" presName="Name19" presStyleLbl="parChTrans1D2" presStyleIdx="1" presStyleCnt="3"/>
      <dgm:spPr/>
      <dgm:t>
        <a:bodyPr/>
        <a:lstStyle/>
        <a:p>
          <a:endParaRPr lang="es-AR"/>
        </a:p>
      </dgm:t>
    </dgm:pt>
    <dgm:pt modelId="{36AF98EE-895B-4765-B340-4E9F8D96D201}" type="pres">
      <dgm:prSet presAssocID="{AD2B112B-83D7-4A00-AE70-F6F9FDDF2411}" presName="Name21" presStyleCnt="0"/>
      <dgm:spPr/>
      <dgm:t>
        <a:bodyPr/>
        <a:lstStyle/>
        <a:p>
          <a:endParaRPr lang="es-AR"/>
        </a:p>
      </dgm:t>
    </dgm:pt>
    <dgm:pt modelId="{1C6BE795-EEBA-4D0F-ADFC-46422415DC35}" type="pres">
      <dgm:prSet presAssocID="{AD2B112B-83D7-4A00-AE70-F6F9FDDF2411}" presName="level2Shape" presStyleLbl="node2" presStyleIdx="1" presStyleCnt="3"/>
      <dgm:spPr/>
      <dgm:t>
        <a:bodyPr/>
        <a:lstStyle/>
        <a:p>
          <a:endParaRPr lang="es-AR"/>
        </a:p>
      </dgm:t>
    </dgm:pt>
    <dgm:pt modelId="{FAD283BD-82F6-460B-A14F-FD7E10A42323}" type="pres">
      <dgm:prSet presAssocID="{AD2B112B-83D7-4A00-AE70-F6F9FDDF2411}" presName="hierChild3" presStyleCnt="0"/>
      <dgm:spPr/>
      <dgm:t>
        <a:bodyPr/>
        <a:lstStyle/>
        <a:p>
          <a:endParaRPr lang="es-AR"/>
        </a:p>
      </dgm:t>
    </dgm:pt>
    <dgm:pt modelId="{3BB511AB-A3C5-494A-8041-C7A91A8B5A93}" type="pres">
      <dgm:prSet presAssocID="{A28D5D6D-B72A-4EC1-A886-FC5D4C683327}" presName="Name19" presStyleLbl="parChTrans1D2" presStyleIdx="2" presStyleCnt="3"/>
      <dgm:spPr/>
      <dgm:t>
        <a:bodyPr/>
        <a:lstStyle/>
        <a:p>
          <a:endParaRPr lang="es-AR"/>
        </a:p>
      </dgm:t>
    </dgm:pt>
    <dgm:pt modelId="{1BCAAFF7-4D00-4678-93C5-F6CA1B65EFC3}" type="pres">
      <dgm:prSet presAssocID="{10C59A6B-948D-41B2-B590-B2264D61C860}" presName="Name21" presStyleCnt="0"/>
      <dgm:spPr/>
      <dgm:t>
        <a:bodyPr/>
        <a:lstStyle/>
        <a:p>
          <a:endParaRPr lang="es-AR"/>
        </a:p>
      </dgm:t>
    </dgm:pt>
    <dgm:pt modelId="{56790F57-11C4-49FF-B16E-4EFB4801C096}" type="pres">
      <dgm:prSet presAssocID="{10C59A6B-948D-41B2-B590-B2264D61C860}" presName="level2Shape" presStyleLbl="node2" presStyleIdx="2" presStyleCnt="3"/>
      <dgm:spPr/>
      <dgm:t>
        <a:bodyPr/>
        <a:lstStyle/>
        <a:p>
          <a:endParaRPr lang="es-AR"/>
        </a:p>
      </dgm:t>
    </dgm:pt>
    <dgm:pt modelId="{A5D7AF1C-1871-47A4-A0C2-B3C9E0229152}" type="pres">
      <dgm:prSet presAssocID="{10C59A6B-948D-41B2-B590-B2264D61C860}" presName="hierChild3" presStyleCnt="0"/>
      <dgm:spPr/>
      <dgm:t>
        <a:bodyPr/>
        <a:lstStyle/>
        <a:p>
          <a:endParaRPr lang="es-AR"/>
        </a:p>
      </dgm:t>
    </dgm:pt>
    <dgm:pt modelId="{9148623A-4574-498A-A903-6A3C5F8DE0C3}" type="pres">
      <dgm:prSet presAssocID="{7FE7E6CB-DC5E-4B0C-9DE1-5D2D357D840C}" presName="bgShapesFlow" presStyleCnt="0"/>
      <dgm:spPr/>
      <dgm:t>
        <a:bodyPr/>
        <a:lstStyle/>
        <a:p>
          <a:endParaRPr lang="es-AR"/>
        </a:p>
      </dgm:t>
    </dgm:pt>
  </dgm:ptLst>
  <dgm:cxnLst>
    <dgm:cxn modelId="{E84A331D-0ED5-425A-8C7F-3A5F8C0BCDEB}" type="presOf" srcId="{A28D5D6D-B72A-4EC1-A886-FC5D4C683327}" destId="{3BB511AB-A3C5-494A-8041-C7A91A8B5A93}" srcOrd="0" destOrd="0" presId="urn:microsoft.com/office/officeart/2005/8/layout/hierarchy6"/>
    <dgm:cxn modelId="{BBADFF49-2DBD-436D-A4A8-ECAEEA6C6CBF}" type="presOf" srcId="{3F79391F-C46F-4F67-9858-7D45BB0AF468}" destId="{DBAB6E47-2FB9-40F4-A65A-EFF2D590CD30}" srcOrd="0" destOrd="0" presId="urn:microsoft.com/office/officeart/2005/8/layout/hierarchy6"/>
    <dgm:cxn modelId="{BA2F1DA7-4DF3-480A-B4FE-3AEDACF9B5B4}" srcId="{3F79391F-C46F-4F67-9858-7D45BB0AF468}" destId="{10C59A6B-948D-41B2-B590-B2264D61C860}" srcOrd="2" destOrd="0" parTransId="{A28D5D6D-B72A-4EC1-A886-FC5D4C683327}" sibTransId="{941F352C-5445-46F0-87EE-464D4556F44B}"/>
    <dgm:cxn modelId="{BCCE0EFA-EAEC-4C53-AB4E-614BC2AA6687}" srcId="{7FE7E6CB-DC5E-4B0C-9DE1-5D2D357D840C}" destId="{3F79391F-C46F-4F67-9858-7D45BB0AF468}" srcOrd="0" destOrd="0" parTransId="{924E9160-EC4F-4F34-97BB-3D798C1D2204}" sibTransId="{3B3AD70A-C496-4342-B97C-2CB179663754}"/>
    <dgm:cxn modelId="{5F5729A6-17F0-4F76-9C86-7845E014BC10}" srcId="{3F79391F-C46F-4F67-9858-7D45BB0AF468}" destId="{AD2B112B-83D7-4A00-AE70-F6F9FDDF2411}" srcOrd="1" destOrd="0" parTransId="{E2F7BE93-058B-4528-AA38-3DDB661D9283}" sibTransId="{21FD780C-9B01-40CF-A4AB-2C0A0FE96748}"/>
    <dgm:cxn modelId="{B2CEB7FB-F9B2-4B6A-BF03-4BAB1690B91B}" type="presOf" srcId="{7FE7E6CB-DC5E-4B0C-9DE1-5D2D357D840C}" destId="{7782ECF0-F1B2-4D4F-8A25-05FE6B86D8C1}" srcOrd="0" destOrd="0" presId="urn:microsoft.com/office/officeart/2005/8/layout/hierarchy6"/>
    <dgm:cxn modelId="{4EBE2400-A170-4EF9-89E7-EA8469704F1A}" type="presOf" srcId="{10C59A6B-948D-41B2-B590-B2264D61C860}" destId="{56790F57-11C4-49FF-B16E-4EFB4801C096}" srcOrd="0" destOrd="0" presId="urn:microsoft.com/office/officeart/2005/8/layout/hierarchy6"/>
    <dgm:cxn modelId="{7810D91C-D6E7-46DC-9815-CC8899C8A14D}" type="presOf" srcId="{E55F5927-BC6E-405F-AB10-060C3B32E1C7}" destId="{78FABE56-4DAA-4851-A471-D6F4FA6BB84B}" srcOrd="0" destOrd="0" presId="urn:microsoft.com/office/officeart/2005/8/layout/hierarchy6"/>
    <dgm:cxn modelId="{BF50BA44-1679-4391-9E89-CA5E88E140E6}" type="presOf" srcId="{AD2B112B-83D7-4A00-AE70-F6F9FDDF2411}" destId="{1C6BE795-EEBA-4D0F-ADFC-46422415DC35}" srcOrd="0" destOrd="0" presId="urn:microsoft.com/office/officeart/2005/8/layout/hierarchy6"/>
    <dgm:cxn modelId="{3AE53EB6-1ADB-4332-8225-6D1CF09A914F}" type="presOf" srcId="{43276193-2BFA-45B1-92B6-4263B8E38979}" destId="{3C7DB246-5897-451C-A0CB-8B7119A3B8E2}" srcOrd="0" destOrd="0" presId="urn:microsoft.com/office/officeart/2005/8/layout/hierarchy6"/>
    <dgm:cxn modelId="{61B92F7E-943F-4737-ABEE-C91A9F36508C}" srcId="{3F79391F-C46F-4F67-9858-7D45BB0AF468}" destId="{43276193-2BFA-45B1-92B6-4263B8E38979}" srcOrd="0" destOrd="0" parTransId="{E55F5927-BC6E-405F-AB10-060C3B32E1C7}" sibTransId="{B9B57465-2C32-46F9-AF55-3D80765337AB}"/>
    <dgm:cxn modelId="{0364E2CA-E377-4B03-AD6F-87D2B4297AF5}" type="presOf" srcId="{E2F7BE93-058B-4528-AA38-3DDB661D9283}" destId="{690C0335-808D-41AB-A7C8-2731C0A66FF3}" srcOrd="0" destOrd="0" presId="urn:microsoft.com/office/officeart/2005/8/layout/hierarchy6"/>
    <dgm:cxn modelId="{6B7CB9E0-36A2-4973-A957-A3A906931D49}" type="presParOf" srcId="{7782ECF0-F1B2-4D4F-8A25-05FE6B86D8C1}" destId="{8E31A91E-BF09-472A-B9C3-44E1074BDB51}" srcOrd="0" destOrd="0" presId="urn:microsoft.com/office/officeart/2005/8/layout/hierarchy6"/>
    <dgm:cxn modelId="{9DB8C6BD-8B90-473B-9069-8A53A0F11543}" type="presParOf" srcId="{8E31A91E-BF09-472A-B9C3-44E1074BDB51}" destId="{28858381-14CC-4938-9AD9-F437262E664A}" srcOrd="0" destOrd="0" presId="urn:microsoft.com/office/officeart/2005/8/layout/hierarchy6"/>
    <dgm:cxn modelId="{004AE5F3-CCD9-402B-9F7C-02F9B8AED7EF}" type="presParOf" srcId="{28858381-14CC-4938-9AD9-F437262E664A}" destId="{8B1AE4D0-8059-44A1-B584-F47AD3F1522A}" srcOrd="0" destOrd="0" presId="urn:microsoft.com/office/officeart/2005/8/layout/hierarchy6"/>
    <dgm:cxn modelId="{FE7C203E-B64D-4B60-A3BC-FE19CEDCB676}" type="presParOf" srcId="{8B1AE4D0-8059-44A1-B584-F47AD3F1522A}" destId="{DBAB6E47-2FB9-40F4-A65A-EFF2D590CD30}" srcOrd="0" destOrd="0" presId="urn:microsoft.com/office/officeart/2005/8/layout/hierarchy6"/>
    <dgm:cxn modelId="{98059C31-B22D-4228-90DF-EA1A5239E467}" type="presParOf" srcId="{8B1AE4D0-8059-44A1-B584-F47AD3F1522A}" destId="{E2E02CAB-D8CE-45E9-B2CB-1828F923814A}" srcOrd="1" destOrd="0" presId="urn:microsoft.com/office/officeart/2005/8/layout/hierarchy6"/>
    <dgm:cxn modelId="{4E95578C-6B5C-4C0C-9D0E-F41830A6AE69}" type="presParOf" srcId="{E2E02CAB-D8CE-45E9-B2CB-1828F923814A}" destId="{78FABE56-4DAA-4851-A471-D6F4FA6BB84B}" srcOrd="0" destOrd="0" presId="urn:microsoft.com/office/officeart/2005/8/layout/hierarchy6"/>
    <dgm:cxn modelId="{44DCC65C-88C9-4017-9CCC-EE51E8C42EF1}" type="presParOf" srcId="{E2E02CAB-D8CE-45E9-B2CB-1828F923814A}" destId="{E5D1DEF4-C833-446F-AC04-F5DC45E7FCE4}" srcOrd="1" destOrd="0" presId="urn:microsoft.com/office/officeart/2005/8/layout/hierarchy6"/>
    <dgm:cxn modelId="{1A0268A7-3C2A-40C6-8570-F9E83ADB0879}" type="presParOf" srcId="{E5D1DEF4-C833-446F-AC04-F5DC45E7FCE4}" destId="{3C7DB246-5897-451C-A0CB-8B7119A3B8E2}" srcOrd="0" destOrd="0" presId="urn:microsoft.com/office/officeart/2005/8/layout/hierarchy6"/>
    <dgm:cxn modelId="{394A542A-D5E2-4171-A60F-A7BBF1E31FC6}" type="presParOf" srcId="{E5D1DEF4-C833-446F-AC04-F5DC45E7FCE4}" destId="{0CA83837-F4F8-4A7E-B47E-CA96CB36991D}" srcOrd="1" destOrd="0" presId="urn:microsoft.com/office/officeart/2005/8/layout/hierarchy6"/>
    <dgm:cxn modelId="{F6EA5A2F-23CB-4589-B583-C7248D0F957A}" type="presParOf" srcId="{E2E02CAB-D8CE-45E9-B2CB-1828F923814A}" destId="{690C0335-808D-41AB-A7C8-2731C0A66FF3}" srcOrd="2" destOrd="0" presId="urn:microsoft.com/office/officeart/2005/8/layout/hierarchy6"/>
    <dgm:cxn modelId="{C8E409E7-1861-4F61-B0BD-88431ADD0F3A}" type="presParOf" srcId="{E2E02CAB-D8CE-45E9-B2CB-1828F923814A}" destId="{36AF98EE-895B-4765-B340-4E9F8D96D201}" srcOrd="3" destOrd="0" presId="urn:microsoft.com/office/officeart/2005/8/layout/hierarchy6"/>
    <dgm:cxn modelId="{FEA61028-3C63-4673-9201-B964F560C4BB}" type="presParOf" srcId="{36AF98EE-895B-4765-B340-4E9F8D96D201}" destId="{1C6BE795-EEBA-4D0F-ADFC-46422415DC35}" srcOrd="0" destOrd="0" presId="urn:microsoft.com/office/officeart/2005/8/layout/hierarchy6"/>
    <dgm:cxn modelId="{71730683-A0B5-4148-BC54-58542D1D5DC8}" type="presParOf" srcId="{36AF98EE-895B-4765-B340-4E9F8D96D201}" destId="{FAD283BD-82F6-460B-A14F-FD7E10A42323}" srcOrd="1" destOrd="0" presId="urn:microsoft.com/office/officeart/2005/8/layout/hierarchy6"/>
    <dgm:cxn modelId="{9CF28746-7968-490D-93CF-BC6E0897FB69}" type="presParOf" srcId="{E2E02CAB-D8CE-45E9-B2CB-1828F923814A}" destId="{3BB511AB-A3C5-494A-8041-C7A91A8B5A93}" srcOrd="4" destOrd="0" presId="urn:microsoft.com/office/officeart/2005/8/layout/hierarchy6"/>
    <dgm:cxn modelId="{36CB9355-C42E-46F8-B578-FBC9623B56FB}" type="presParOf" srcId="{E2E02CAB-D8CE-45E9-B2CB-1828F923814A}" destId="{1BCAAFF7-4D00-4678-93C5-F6CA1B65EFC3}" srcOrd="5" destOrd="0" presId="urn:microsoft.com/office/officeart/2005/8/layout/hierarchy6"/>
    <dgm:cxn modelId="{B22B83C4-67A6-4FE7-A0AF-22718CBDB7EA}" type="presParOf" srcId="{1BCAAFF7-4D00-4678-93C5-F6CA1B65EFC3}" destId="{56790F57-11C4-49FF-B16E-4EFB4801C096}" srcOrd="0" destOrd="0" presId="urn:microsoft.com/office/officeart/2005/8/layout/hierarchy6"/>
    <dgm:cxn modelId="{5F4FAD5C-ABD1-45D1-ADEE-9BF1422F22CF}" type="presParOf" srcId="{1BCAAFF7-4D00-4678-93C5-F6CA1B65EFC3}" destId="{A5D7AF1C-1871-47A4-A0C2-B3C9E0229152}" srcOrd="1" destOrd="0" presId="urn:microsoft.com/office/officeart/2005/8/layout/hierarchy6"/>
    <dgm:cxn modelId="{16635536-3587-4091-BE6B-0E63EBFB3AF2}" type="presParOf" srcId="{7782ECF0-F1B2-4D4F-8A25-05FE6B86D8C1}" destId="{9148623A-4574-498A-A903-6A3C5F8DE0C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8113B-7645-4010-BA43-BADB0A7E15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3501D84-698A-406E-B9EE-ECCD9DC622DC}">
      <dgm:prSet phldrT="[Texto]"/>
      <dgm:spPr/>
      <dgm:t>
        <a:bodyPr/>
        <a:lstStyle/>
        <a:p>
          <a:r>
            <a:rPr lang="es-ES" dirty="0"/>
            <a:t>Informe de Trayectoria Escolar</a:t>
          </a:r>
        </a:p>
      </dgm:t>
    </dgm:pt>
    <dgm:pt modelId="{DF7E2259-5644-4EC3-BA6A-F76CA6682646}" type="parTrans" cxnId="{A2D3EAA3-618C-4CF6-A7E3-A5B44A1D45D6}">
      <dgm:prSet/>
      <dgm:spPr/>
      <dgm:t>
        <a:bodyPr/>
        <a:lstStyle/>
        <a:p>
          <a:endParaRPr lang="es-ES"/>
        </a:p>
      </dgm:t>
    </dgm:pt>
    <dgm:pt modelId="{527C9D9D-0510-4D83-ABE7-94F937F896D9}" type="sibTrans" cxnId="{A2D3EAA3-618C-4CF6-A7E3-A5B44A1D45D6}">
      <dgm:prSet/>
      <dgm:spPr/>
      <dgm:t>
        <a:bodyPr/>
        <a:lstStyle/>
        <a:p>
          <a:endParaRPr lang="es-ES"/>
        </a:p>
      </dgm:t>
    </dgm:pt>
    <dgm:pt modelId="{54C92260-210F-4B5C-B005-CF5759AA909D}">
      <dgm:prSet phldrT="[Texto]"/>
      <dgm:spPr/>
      <dgm:t>
        <a:bodyPr/>
        <a:lstStyle/>
        <a:p>
          <a:r>
            <a:rPr lang="es-ES"/>
            <a:t>Plan Global </a:t>
          </a:r>
        </a:p>
      </dgm:t>
    </dgm:pt>
    <dgm:pt modelId="{30677016-1577-48E7-A3C4-306D7B5BDC1D}" type="parTrans" cxnId="{56DA93F0-D380-41B9-8419-76FF1EA85A65}">
      <dgm:prSet/>
      <dgm:spPr/>
      <dgm:t>
        <a:bodyPr/>
        <a:lstStyle/>
        <a:p>
          <a:endParaRPr lang="es-ES"/>
        </a:p>
      </dgm:t>
    </dgm:pt>
    <dgm:pt modelId="{34A13161-4C03-41C7-9AD8-DCD8B1906E36}" type="sibTrans" cxnId="{56DA93F0-D380-41B9-8419-76FF1EA85A65}">
      <dgm:prSet/>
      <dgm:spPr/>
      <dgm:t>
        <a:bodyPr/>
        <a:lstStyle/>
        <a:p>
          <a:endParaRPr lang="es-ES"/>
        </a:p>
      </dgm:t>
    </dgm:pt>
    <dgm:pt modelId="{AB197854-5FF7-45D4-A078-4CCE4E8A983D}">
      <dgm:prSet phldrT="[Texto]"/>
      <dgm:spPr/>
      <dgm:t>
        <a:bodyPr/>
        <a:lstStyle/>
        <a:p>
          <a:r>
            <a:rPr lang="es-ES"/>
            <a:t>Mutualizado</a:t>
          </a:r>
        </a:p>
      </dgm:t>
    </dgm:pt>
    <dgm:pt modelId="{FE2F7EF2-3E45-4FE0-9620-C8C575D6C584}" type="parTrans" cxnId="{5A58DF39-61C0-43F2-85FA-B7AFEBDC9600}">
      <dgm:prSet/>
      <dgm:spPr/>
      <dgm:t>
        <a:bodyPr/>
        <a:lstStyle/>
        <a:p>
          <a:endParaRPr lang="es-ES"/>
        </a:p>
      </dgm:t>
    </dgm:pt>
    <dgm:pt modelId="{0BA3F248-0508-4416-BCF8-A122CF21AD3F}" type="sibTrans" cxnId="{5A58DF39-61C0-43F2-85FA-B7AFEBDC9600}">
      <dgm:prSet/>
      <dgm:spPr/>
      <dgm:t>
        <a:bodyPr/>
        <a:lstStyle/>
        <a:p>
          <a:endParaRPr lang="es-ES"/>
        </a:p>
      </dgm:t>
    </dgm:pt>
    <dgm:pt modelId="{A4326D62-B13C-4AE6-A5EC-912D4C28984D}">
      <dgm:prSet phldrT="[Texto]"/>
      <dgm:spPr/>
      <dgm:t>
        <a:bodyPr/>
        <a:lstStyle/>
        <a:p>
          <a:r>
            <a:rPr lang="es-ES"/>
            <a:t>No Mutualizado</a:t>
          </a:r>
        </a:p>
      </dgm:t>
    </dgm:pt>
    <dgm:pt modelId="{E5C9AAAF-B979-4965-9086-AC8E515A3676}" type="parTrans" cxnId="{D9505A88-C523-4E3A-8DF8-1A62B85FA2A4}">
      <dgm:prSet/>
      <dgm:spPr/>
      <dgm:t>
        <a:bodyPr/>
        <a:lstStyle/>
        <a:p>
          <a:endParaRPr lang="es-ES"/>
        </a:p>
      </dgm:t>
    </dgm:pt>
    <dgm:pt modelId="{27DFE95A-7A52-4C05-BAD1-7814351FBA1D}" type="sibTrans" cxnId="{D9505A88-C523-4E3A-8DF8-1A62B85FA2A4}">
      <dgm:prSet/>
      <dgm:spPr/>
      <dgm:t>
        <a:bodyPr/>
        <a:lstStyle/>
        <a:p>
          <a:endParaRPr lang="es-ES"/>
        </a:p>
      </dgm:t>
    </dgm:pt>
    <dgm:pt modelId="{F1937216-F5F4-4D15-B6DE-42C230AB8B4C}">
      <dgm:prSet phldrT="[Texto]"/>
      <dgm:spPr/>
      <dgm:t>
        <a:bodyPr/>
        <a:lstStyle/>
        <a:p>
          <a:r>
            <a:rPr lang="es-ES"/>
            <a:t>Plan Graduado</a:t>
          </a:r>
        </a:p>
      </dgm:t>
    </dgm:pt>
    <dgm:pt modelId="{B5ED6001-8143-4A7D-926D-9AE69278EBDB}" type="parTrans" cxnId="{98374A20-3957-4A46-AECB-09DDFD62C8CC}">
      <dgm:prSet/>
      <dgm:spPr/>
      <dgm:t>
        <a:bodyPr/>
        <a:lstStyle/>
        <a:p>
          <a:endParaRPr lang="es-ES"/>
        </a:p>
      </dgm:t>
    </dgm:pt>
    <dgm:pt modelId="{27018F8C-0833-4A98-A0B5-B36583AA1691}" type="sibTrans" cxnId="{98374A20-3957-4A46-AECB-09DDFD62C8CC}">
      <dgm:prSet/>
      <dgm:spPr/>
      <dgm:t>
        <a:bodyPr/>
        <a:lstStyle/>
        <a:p>
          <a:endParaRPr lang="es-ES"/>
        </a:p>
      </dgm:t>
    </dgm:pt>
    <dgm:pt modelId="{E894A80E-A68A-45C8-A2BC-2C651D2264AA}">
      <dgm:prSet phldrT="[Texto]"/>
      <dgm:spPr/>
      <dgm:t>
        <a:bodyPr/>
        <a:lstStyle/>
        <a:p>
          <a:r>
            <a:rPr lang="es-ES"/>
            <a:t>Mutualizado</a:t>
          </a:r>
        </a:p>
      </dgm:t>
    </dgm:pt>
    <dgm:pt modelId="{E9345B9C-290E-40F9-A67B-D0A5A99B5C39}" type="parTrans" cxnId="{318E8D0A-89FE-454B-87AC-1CAA032A164C}">
      <dgm:prSet/>
      <dgm:spPr/>
      <dgm:t>
        <a:bodyPr/>
        <a:lstStyle/>
        <a:p>
          <a:endParaRPr lang="es-ES"/>
        </a:p>
      </dgm:t>
    </dgm:pt>
    <dgm:pt modelId="{2880A2B6-0B4A-421E-BADE-7C7D0AD01C07}" type="sibTrans" cxnId="{318E8D0A-89FE-454B-87AC-1CAA032A164C}">
      <dgm:prSet/>
      <dgm:spPr/>
      <dgm:t>
        <a:bodyPr/>
        <a:lstStyle/>
        <a:p>
          <a:endParaRPr lang="es-ES"/>
        </a:p>
      </dgm:t>
    </dgm:pt>
    <dgm:pt modelId="{DBF81C3D-0F19-45A4-B246-8191BF14D0AD}">
      <dgm:prSet phldrT="[Texto]"/>
      <dgm:spPr/>
      <dgm:t>
        <a:bodyPr/>
        <a:lstStyle/>
        <a:p>
          <a:r>
            <a:rPr lang="es-ES"/>
            <a:t>No mutualizado</a:t>
          </a:r>
        </a:p>
      </dgm:t>
    </dgm:pt>
    <dgm:pt modelId="{B3DF304F-DE72-40AE-A709-E6FB8F9920BA}" type="parTrans" cxnId="{3CA5FB26-9121-4758-9614-F39D5FF2B598}">
      <dgm:prSet/>
      <dgm:spPr/>
      <dgm:t>
        <a:bodyPr/>
        <a:lstStyle/>
        <a:p>
          <a:endParaRPr lang="es-ES"/>
        </a:p>
      </dgm:t>
    </dgm:pt>
    <dgm:pt modelId="{CEDCC671-0343-40B4-9B78-D2B1C3F8403A}" type="sibTrans" cxnId="{3CA5FB26-9121-4758-9614-F39D5FF2B598}">
      <dgm:prSet/>
      <dgm:spPr/>
      <dgm:t>
        <a:bodyPr/>
        <a:lstStyle/>
        <a:p>
          <a:endParaRPr lang="es-ES"/>
        </a:p>
      </dgm:t>
    </dgm:pt>
    <dgm:pt modelId="{3C48ADF5-451C-4DE2-B91B-A271D3143ABE}">
      <dgm:prSet phldrT="[Texto]"/>
      <dgm:spPr/>
      <dgm:t>
        <a:bodyPr/>
        <a:lstStyle/>
        <a:p>
          <a:r>
            <a:rPr lang="es-ES"/>
            <a:t>Planificación Individual Anual</a:t>
          </a:r>
        </a:p>
      </dgm:t>
    </dgm:pt>
    <dgm:pt modelId="{50CC7767-767D-4369-B0C2-71286B6A828F}" type="parTrans" cxnId="{96B38A27-0F86-4DB7-B3BB-9F3AC9E980CC}">
      <dgm:prSet/>
      <dgm:spPr/>
      <dgm:t>
        <a:bodyPr/>
        <a:lstStyle/>
        <a:p>
          <a:endParaRPr lang="es-ES"/>
        </a:p>
      </dgm:t>
    </dgm:pt>
    <dgm:pt modelId="{29921F37-635D-464B-8A5D-5FBC29701CB8}" type="sibTrans" cxnId="{96B38A27-0F86-4DB7-B3BB-9F3AC9E980CC}">
      <dgm:prSet/>
      <dgm:spPr/>
      <dgm:t>
        <a:bodyPr/>
        <a:lstStyle/>
        <a:p>
          <a:endParaRPr lang="es-ES"/>
        </a:p>
      </dgm:t>
    </dgm:pt>
    <dgm:pt modelId="{E8AB1B40-C583-4439-B100-661C1A8D6DDF}">
      <dgm:prSet phldrT="[Texto]"/>
      <dgm:spPr/>
      <dgm:t>
        <a:bodyPr/>
        <a:lstStyle/>
        <a:p>
          <a:r>
            <a:rPr lang="es-ES" dirty="0"/>
            <a:t>Informe Cuatrimestral </a:t>
          </a:r>
        </a:p>
      </dgm:t>
    </dgm:pt>
    <dgm:pt modelId="{720AD721-3F9A-4C15-95D6-19DFF339F169}" type="parTrans" cxnId="{43162E82-2BF7-43FF-A8B9-2D64438770FD}">
      <dgm:prSet/>
      <dgm:spPr/>
      <dgm:t>
        <a:bodyPr/>
        <a:lstStyle/>
        <a:p>
          <a:endParaRPr lang="es-ES"/>
        </a:p>
      </dgm:t>
    </dgm:pt>
    <dgm:pt modelId="{CBCBF961-6C55-4066-84AE-D9517C5E3088}" type="sibTrans" cxnId="{43162E82-2BF7-43FF-A8B9-2D64438770FD}">
      <dgm:prSet/>
      <dgm:spPr/>
      <dgm:t>
        <a:bodyPr/>
        <a:lstStyle/>
        <a:p>
          <a:endParaRPr lang="es-ES"/>
        </a:p>
      </dgm:t>
    </dgm:pt>
    <dgm:pt modelId="{34A23D3D-432F-4556-9630-147C6A985EFC}">
      <dgm:prSet phldrT="[Texto]"/>
      <dgm:spPr/>
      <dgm:t>
        <a:bodyPr/>
        <a:lstStyle/>
        <a:p>
          <a:r>
            <a:rPr lang="es-ES"/>
            <a:t>Planificación Individual Anual</a:t>
          </a:r>
        </a:p>
      </dgm:t>
    </dgm:pt>
    <dgm:pt modelId="{1AF3ED8D-2531-41D4-8164-EE61D04338FC}" type="parTrans" cxnId="{5AC96FA6-ECC9-45C9-BBAC-BF3C6BF62F23}">
      <dgm:prSet/>
      <dgm:spPr/>
      <dgm:t>
        <a:bodyPr/>
        <a:lstStyle/>
        <a:p>
          <a:endParaRPr lang="es-ES"/>
        </a:p>
      </dgm:t>
    </dgm:pt>
    <dgm:pt modelId="{1BB11F0B-E29F-4E51-A95E-6F99E62483E7}" type="sibTrans" cxnId="{5AC96FA6-ECC9-45C9-BBAC-BF3C6BF62F23}">
      <dgm:prSet/>
      <dgm:spPr/>
      <dgm:t>
        <a:bodyPr/>
        <a:lstStyle/>
        <a:p>
          <a:endParaRPr lang="es-ES"/>
        </a:p>
      </dgm:t>
    </dgm:pt>
    <dgm:pt modelId="{5A642173-E7B5-41CF-B953-D2B7580FC557}">
      <dgm:prSet phldrT="[Texto]"/>
      <dgm:spPr/>
      <dgm:t>
        <a:bodyPr/>
        <a:lstStyle/>
        <a:p>
          <a:r>
            <a:rPr lang="es-ES"/>
            <a:t>Informe Cuatrimestral</a:t>
          </a:r>
        </a:p>
      </dgm:t>
    </dgm:pt>
    <dgm:pt modelId="{CEA14384-4F30-49E9-A8A5-BA236495138C}" type="parTrans" cxnId="{59B98B23-FE90-4189-8024-4A73D8EF331A}">
      <dgm:prSet/>
      <dgm:spPr/>
      <dgm:t>
        <a:bodyPr/>
        <a:lstStyle/>
        <a:p>
          <a:endParaRPr lang="es-ES"/>
        </a:p>
      </dgm:t>
    </dgm:pt>
    <dgm:pt modelId="{0642D814-4F3D-4321-862C-30528905BE82}" type="sibTrans" cxnId="{59B98B23-FE90-4189-8024-4A73D8EF331A}">
      <dgm:prSet/>
      <dgm:spPr/>
      <dgm:t>
        <a:bodyPr/>
        <a:lstStyle/>
        <a:p>
          <a:endParaRPr lang="es-ES"/>
        </a:p>
      </dgm:t>
    </dgm:pt>
    <dgm:pt modelId="{650AA614-CC0D-447A-90A5-A08292E8F5E4}">
      <dgm:prSet phldrT="[Texto]"/>
      <dgm:spPr/>
      <dgm:t>
        <a:bodyPr/>
        <a:lstStyle/>
        <a:p>
          <a:r>
            <a:rPr lang="es-ES"/>
            <a:t>Informe Final</a:t>
          </a:r>
        </a:p>
      </dgm:t>
    </dgm:pt>
    <dgm:pt modelId="{DA508E2C-E01B-493B-9F56-4518B9213482}" type="parTrans" cxnId="{A7B05A4A-8133-4A98-A345-3F1E8D263093}">
      <dgm:prSet/>
      <dgm:spPr/>
      <dgm:t>
        <a:bodyPr/>
        <a:lstStyle/>
        <a:p>
          <a:endParaRPr lang="es-ES"/>
        </a:p>
      </dgm:t>
    </dgm:pt>
    <dgm:pt modelId="{27559369-FD08-407E-8A49-4D19A234795F}" type="sibTrans" cxnId="{A7B05A4A-8133-4A98-A345-3F1E8D263093}">
      <dgm:prSet/>
      <dgm:spPr/>
      <dgm:t>
        <a:bodyPr/>
        <a:lstStyle/>
        <a:p>
          <a:endParaRPr lang="es-ES"/>
        </a:p>
      </dgm:t>
    </dgm:pt>
    <dgm:pt modelId="{724400F7-A22A-4A58-A8D5-EBFA1BA92473}">
      <dgm:prSet phldrT="[Texto]"/>
      <dgm:spPr/>
      <dgm:t>
        <a:bodyPr/>
        <a:lstStyle/>
        <a:p>
          <a:r>
            <a:rPr lang="es-ES"/>
            <a:t>Informe Final</a:t>
          </a:r>
        </a:p>
      </dgm:t>
    </dgm:pt>
    <dgm:pt modelId="{C2982BF7-3F06-40CF-B9F0-E9F9CCA1E7D1}" type="parTrans" cxnId="{F54FD464-621B-4BB7-90C1-56A8B6E6F4C2}">
      <dgm:prSet/>
      <dgm:spPr/>
      <dgm:t>
        <a:bodyPr/>
        <a:lstStyle/>
        <a:p>
          <a:endParaRPr lang="es-ES"/>
        </a:p>
      </dgm:t>
    </dgm:pt>
    <dgm:pt modelId="{434027A7-19A7-4857-A2DC-C313C38B7BA3}" type="sibTrans" cxnId="{F54FD464-621B-4BB7-90C1-56A8B6E6F4C2}">
      <dgm:prSet/>
      <dgm:spPr/>
      <dgm:t>
        <a:bodyPr/>
        <a:lstStyle/>
        <a:p>
          <a:endParaRPr lang="es-ES"/>
        </a:p>
      </dgm:t>
    </dgm:pt>
    <dgm:pt modelId="{90D7C6E4-C184-4239-A952-6194699F0D52}">
      <dgm:prSet phldrT="[Texto]"/>
      <dgm:spPr/>
      <dgm:t>
        <a:bodyPr/>
        <a:lstStyle/>
        <a:p>
          <a:r>
            <a:rPr lang="es-ES"/>
            <a:t>Planificación Individual Anual</a:t>
          </a:r>
        </a:p>
      </dgm:t>
    </dgm:pt>
    <dgm:pt modelId="{EC7FDCD8-D243-4887-9E01-EAD66ACA3924}" type="parTrans" cxnId="{90669EB0-271F-43FB-A939-BA8BEB5F7A24}">
      <dgm:prSet/>
      <dgm:spPr/>
      <dgm:t>
        <a:bodyPr/>
        <a:lstStyle/>
        <a:p>
          <a:endParaRPr lang="es-ES"/>
        </a:p>
      </dgm:t>
    </dgm:pt>
    <dgm:pt modelId="{40BD9949-34A8-4C8D-A8AE-0437C030023C}" type="sibTrans" cxnId="{90669EB0-271F-43FB-A939-BA8BEB5F7A24}">
      <dgm:prSet/>
      <dgm:spPr/>
      <dgm:t>
        <a:bodyPr/>
        <a:lstStyle/>
        <a:p>
          <a:endParaRPr lang="es-ES"/>
        </a:p>
      </dgm:t>
    </dgm:pt>
    <dgm:pt modelId="{D9E9AFC6-2681-498E-9964-E7AB5593BD48}">
      <dgm:prSet phldrT="[Texto]"/>
      <dgm:spPr/>
      <dgm:t>
        <a:bodyPr/>
        <a:lstStyle/>
        <a:p>
          <a:r>
            <a:rPr lang="es-ES" dirty="0"/>
            <a:t>Informe Cuatrimestral</a:t>
          </a:r>
        </a:p>
      </dgm:t>
    </dgm:pt>
    <dgm:pt modelId="{2FAD0EC1-8FD5-4178-9191-773A55717092}" type="parTrans" cxnId="{C40F7DCF-147E-49C8-ABD2-BFFE8EB11A31}">
      <dgm:prSet/>
      <dgm:spPr/>
      <dgm:t>
        <a:bodyPr/>
        <a:lstStyle/>
        <a:p>
          <a:endParaRPr lang="es-ES"/>
        </a:p>
      </dgm:t>
    </dgm:pt>
    <dgm:pt modelId="{FC43613D-BC5E-42CD-A9C7-E289D237E7F1}" type="sibTrans" cxnId="{C40F7DCF-147E-49C8-ABD2-BFFE8EB11A31}">
      <dgm:prSet/>
      <dgm:spPr/>
      <dgm:t>
        <a:bodyPr/>
        <a:lstStyle/>
        <a:p>
          <a:endParaRPr lang="es-ES"/>
        </a:p>
      </dgm:t>
    </dgm:pt>
    <dgm:pt modelId="{9E49BF89-09F2-4960-AAA4-16AD354A9A99}">
      <dgm:prSet phldrT="[Texto]"/>
      <dgm:spPr/>
      <dgm:t>
        <a:bodyPr/>
        <a:lstStyle/>
        <a:p>
          <a:r>
            <a:rPr lang="es-ES"/>
            <a:t>Informe Final</a:t>
          </a:r>
        </a:p>
      </dgm:t>
    </dgm:pt>
    <dgm:pt modelId="{50B34819-8303-4EC2-A04C-7AF29DC2A1E2}" type="parTrans" cxnId="{04242D16-0101-41B6-9E16-FBC3CD86D9ED}">
      <dgm:prSet/>
      <dgm:spPr/>
      <dgm:t>
        <a:bodyPr/>
        <a:lstStyle/>
        <a:p>
          <a:endParaRPr lang="es-ES"/>
        </a:p>
      </dgm:t>
    </dgm:pt>
    <dgm:pt modelId="{3DC04344-9792-45EE-AF85-3C5152FC4A62}" type="sibTrans" cxnId="{04242D16-0101-41B6-9E16-FBC3CD86D9ED}">
      <dgm:prSet/>
      <dgm:spPr/>
      <dgm:t>
        <a:bodyPr/>
        <a:lstStyle/>
        <a:p>
          <a:endParaRPr lang="es-ES"/>
        </a:p>
      </dgm:t>
    </dgm:pt>
    <dgm:pt modelId="{D27375D0-CDD8-4733-A64C-824092ABB875}">
      <dgm:prSet phldrT="[Texto]"/>
      <dgm:spPr/>
      <dgm:t>
        <a:bodyPr/>
        <a:lstStyle/>
        <a:p>
          <a:r>
            <a:rPr lang="es-ES"/>
            <a:t>Planificación Individual Anual</a:t>
          </a:r>
        </a:p>
      </dgm:t>
    </dgm:pt>
    <dgm:pt modelId="{4229E1DF-0FD2-4AD7-914D-71A6D579BC2D}" type="parTrans" cxnId="{DEBD3CF7-FC09-4743-8E9E-7D5B43EF6F9D}">
      <dgm:prSet/>
      <dgm:spPr/>
      <dgm:t>
        <a:bodyPr/>
        <a:lstStyle/>
        <a:p>
          <a:endParaRPr lang="es-ES"/>
        </a:p>
      </dgm:t>
    </dgm:pt>
    <dgm:pt modelId="{6AA4716B-8EC8-417A-8659-A73109E02C9A}" type="sibTrans" cxnId="{DEBD3CF7-FC09-4743-8E9E-7D5B43EF6F9D}">
      <dgm:prSet/>
      <dgm:spPr/>
      <dgm:t>
        <a:bodyPr/>
        <a:lstStyle/>
        <a:p>
          <a:endParaRPr lang="es-ES"/>
        </a:p>
      </dgm:t>
    </dgm:pt>
    <dgm:pt modelId="{57F1DCF5-4EA3-4F49-8E68-740F0E2D59C7}">
      <dgm:prSet phldrT="[Texto]"/>
      <dgm:spPr/>
      <dgm:t>
        <a:bodyPr/>
        <a:lstStyle/>
        <a:p>
          <a:r>
            <a:rPr lang="es-ES"/>
            <a:t>Informe Cuatrimestral</a:t>
          </a:r>
        </a:p>
      </dgm:t>
    </dgm:pt>
    <dgm:pt modelId="{82F1DC15-FF63-4AC1-A6C2-09C79794082A}" type="parTrans" cxnId="{0FCC2282-C11F-42AB-B843-003EDBDE350E}">
      <dgm:prSet/>
      <dgm:spPr/>
      <dgm:t>
        <a:bodyPr/>
        <a:lstStyle/>
        <a:p>
          <a:endParaRPr lang="es-ES"/>
        </a:p>
      </dgm:t>
    </dgm:pt>
    <dgm:pt modelId="{FB04257F-7D68-4F05-B1CF-F048673A63A2}" type="sibTrans" cxnId="{0FCC2282-C11F-42AB-B843-003EDBDE350E}">
      <dgm:prSet/>
      <dgm:spPr/>
      <dgm:t>
        <a:bodyPr/>
        <a:lstStyle/>
        <a:p>
          <a:endParaRPr lang="es-ES"/>
        </a:p>
      </dgm:t>
    </dgm:pt>
    <dgm:pt modelId="{B69EBA88-9F50-4189-9C5A-25281C1FCDDA}">
      <dgm:prSet phldrT="[Texto]"/>
      <dgm:spPr/>
      <dgm:t>
        <a:bodyPr/>
        <a:lstStyle/>
        <a:p>
          <a:r>
            <a:rPr lang="es-ES"/>
            <a:t>Informe Final</a:t>
          </a:r>
        </a:p>
      </dgm:t>
    </dgm:pt>
    <dgm:pt modelId="{FF4D7447-311A-4EA1-8C8A-A5F1C2C83373}" type="sibTrans" cxnId="{487F2285-0CE7-40FA-BB08-4D2CFDF230D1}">
      <dgm:prSet/>
      <dgm:spPr/>
      <dgm:t>
        <a:bodyPr/>
        <a:lstStyle/>
        <a:p>
          <a:endParaRPr lang="es-ES"/>
        </a:p>
      </dgm:t>
    </dgm:pt>
    <dgm:pt modelId="{BDEFDF27-317A-4108-88F9-C557205D6AB4}" type="parTrans" cxnId="{487F2285-0CE7-40FA-BB08-4D2CFDF230D1}">
      <dgm:prSet/>
      <dgm:spPr/>
      <dgm:t>
        <a:bodyPr/>
        <a:lstStyle/>
        <a:p>
          <a:endParaRPr lang="es-ES"/>
        </a:p>
      </dgm:t>
    </dgm:pt>
    <dgm:pt modelId="{FC62133A-44EE-4A60-8C6B-4965924E0C06}" type="pres">
      <dgm:prSet presAssocID="{A128113B-7645-4010-BA43-BADB0A7E15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7B67D8C-6BE5-4A49-A0D9-C5EC0663F0E8}" type="pres">
      <dgm:prSet presAssocID="{C3501D84-698A-406E-B9EE-ECCD9DC622DC}" presName="hierRoot1" presStyleCnt="0">
        <dgm:presLayoutVars>
          <dgm:hierBranch val="init"/>
        </dgm:presLayoutVars>
      </dgm:prSet>
      <dgm:spPr/>
    </dgm:pt>
    <dgm:pt modelId="{6EDF37BA-CCCD-493A-B231-251887F9009A}" type="pres">
      <dgm:prSet presAssocID="{C3501D84-698A-406E-B9EE-ECCD9DC622DC}" presName="rootComposite1" presStyleCnt="0"/>
      <dgm:spPr/>
    </dgm:pt>
    <dgm:pt modelId="{F0E1C891-A1CC-44AE-BDDF-310AD37D0710}" type="pres">
      <dgm:prSet presAssocID="{C3501D84-698A-406E-B9EE-ECCD9DC622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8293D7-E44A-450E-B5A0-5CB6024D3BD2}" type="pres">
      <dgm:prSet presAssocID="{C3501D84-698A-406E-B9EE-ECCD9DC622DC}" presName="rootConnector1" presStyleLbl="node1" presStyleIdx="0" presStyleCnt="0"/>
      <dgm:spPr/>
      <dgm:t>
        <a:bodyPr/>
        <a:lstStyle/>
        <a:p>
          <a:endParaRPr lang="es-ES"/>
        </a:p>
      </dgm:t>
    </dgm:pt>
    <dgm:pt modelId="{005FD539-7AEB-417F-9A3F-620BEFE53101}" type="pres">
      <dgm:prSet presAssocID="{C3501D84-698A-406E-B9EE-ECCD9DC622DC}" presName="hierChild2" presStyleCnt="0"/>
      <dgm:spPr/>
    </dgm:pt>
    <dgm:pt modelId="{ADE5C80E-8825-4FA1-9159-50852F895741}" type="pres">
      <dgm:prSet presAssocID="{30677016-1577-48E7-A3C4-306D7B5BDC1D}" presName="Name37" presStyleLbl="parChTrans1D2" presStyleIdx="0" presStyleCnt="2"/>
      <dgm:spPr/>
      <dgm:t>
        <a:bodyPr/>
        <a:lstStyle/>
        <a:p>
          <a:endParaRPr lang="es-ES"/>
        </a:p>
      </dgm:t>
    </dgm:pt>
    <dgm:pt modelId="{7ADAB525-B7AF-43FA-92F6-02F9EF33C773}" type="pres">
      <dgm:prSet presAssocID="{54C92260-210F-4B5C-B005-CF5759AA909D}" presName="hierRoot2" presStyleCnt="0">
        <dgm:presLayoutVars>
          <dgm:hierBranch val="init"/>
        </dgm:presLayoutVars>
      </dgm:prSet>
      <dgm:spPr/>
    </dgm:pt>
    <dgm:pt modelId="{6456EEF3-F162-4D4D-948F-2BD857985690}" type="pres">
      <dgm:prSet presAssocID="{54C92260-210F-4B5C-B005-CF5759AA909D}" presName="rootComposite" presStyleCnt="0"/>
      <dgm:spPr/>
    </dgm:pt>
    <dgm:pt modelId="{4B85AFFF-BFE3-486A-8BC7-F227B5E7AD32}" type="pres">
      <dgm:prSet presAssocID="{54C92260-210F-4B5C-B005-CF5759AA909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C5E92F-E095-4710-9121-7EB3C07D52E8}" type="pres">
      <dgm:prSet presAssocID="{54C92260-210F-4B5C-B005-CF5759AA909D}" presName="rootConnector" presStyleLbl="node2" presStyleIdx="0" presStyleCnt="2"/>
      <dgm:spPr/>
      <dgm:t>
        <a:bodyPr/>
        <a:lstStyle/>
        <a:p>
          <a:endParaRPr lang="es-ES"/>
        </a:p>
      </dgm:t>
    </dgm:pt>
    <dgm:pt modelId="{EE120A51-910F-45D7-A82C-8F7AA91F2279}" type="pres">
      <dgm:prSet presAssocID="{54C92260-210F-4B5C-B005-CF5759AA909D}" presName="hierChild4" presStyleCnt="0"/>
      <dgm:spPr/>
    </dgm:pt>
    <dgm:pt modelId="{CD7BDB94-C62F-4614-89BC-9CBF2AD714B2}" type="pres">
      <dgm:prSet presAssocID="{FE2F7EF2-3E45-4FE0-9620-C8C575D6C584}" presName="Name37" presStyleLbl="parChTrans1D3" presStyleIdx="0" presStyleCnt="4"/>
      <dgm:spPr/>
      <dgm:t>
        <a:bodyPr/>
        <a:lstStyle/>
        <a:p>
          <a:endParaRPr lang="es-ES"/>
        </a:p>
      </dgm:t>
    </dgm:pt>
    <dgm:pt modelId="{A03F2ACF-E39D-470F-958F-E6B25AA43B70}" type="pres">
      <dgm:prSet presAssocID="{AB197854-5FF7-45D4-A078-4CCE4E8A983D}" presName="hierRoot2" presStyleCnt="0">
        <dgm:presLayoutVars>
          <dgm:hierBranch val="init"/>
        </dgm:presLayoutVars>
      </dgm:prSet>
      <dgm:spPr/>
    </dgm:pt>
    <dgm:pt modelId="{7AD12B52-5043-4CF7-B38E-E1B337E6D325}" type="pres">
      <dgm:prSet presAssocID="{AB197854-5FF7-45D4-A078-4CCE4E8A983D}" presName="rootComposite" presStyleCnt="0"/>
      <dgm:spPr/>
    </dgm:pt>
    <dgm:pt modelId="{D380FBF2-30C2-463B-8639-7D5BB1B25866}" type="pres">
      <dgm:prSet presAssocID="{AB197854-5FF7-45D4-A078-4CCE4E8A983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4AD09E-7C37-45F8-AB6D-73910C4C3F8C}" type="pres">
      <dgm:prSet presAssocID="{AB197854-5FF7-45D4-A078-4CCE4E8A983D}" presName="rootConnector" presStyleLbl="node3" presStyleIdx="0" presStyleCnt="4"/>
      <dgm:spPr/>
      <dgm:t>
        <a:bodyPr/>
        <a:lstStyle/>
        <a:p>
          <a:endParaRPr lang="es-ES"/>
        </a:p>
      </dgm:t>
    </dgm:pt>
    <dgm:pt modelId="{EB4FC1DC-97C0-4317-889C-F8525A3FD9B7}" type="pres">
      <dgm:prSet presAssocID="{AB197854-5FF7-45D4-A078-4CCE4E8A983D}" presName="hierChild4" presStyleCnt="0"/>
      <dgm:spPr/>
    </dgm:pt>
    <dgm:pt modelId="{1AFB5273-5D89-4A05-B93B-F222760FAE02}" type="pres">
      <dgm:prSet presAssocID="{50CC7767-767D-4369-B0C2-71286B6A828F}" presName="Name37" presStyleLbl="parChTrans1D4" presStyleIdx="0" presStyleCnt="12"/>
      <dgm:spPr/>
      <dgm:t>
        <a:bodyPr/>
        <a:lstStyle/>
        <a:p>
          <a:endParaRPr lang="es-ES"/>
        </a:p>
      </dgm:t>
    </dgm:pt>
    <dgm:pt modelId="{6AEB9668-7CE1-4632-9C90-1CA52238D2C7}" type="pres">
      <dgm:prSet presAssocID="{3C48ADF5-451C-4DE2-B91B-A271D3143ABE}" presName="hierRoot2" presStyleCnt="0">
        <dgm:presLayoutVars>
          <dgm:hierBranch val="init"/>
        </dgm:presLayoutVars>
      </dgm:prSet>
      <dgm:spPr/>
    </dgm:pt>
    <dgm:pt modelId="{7E52BFCA-3669-4E7B-AB79-6C9E166533FB}" type="pres">
      <dgm:prSet presAssocID="{3C48ADF5-451C-4DE2-B91B-A271D3143ABE}" presName="rootComposite" presStyleCnt="0"/>
      <dgm:spPr/>
    </dgm:pt>
    <dgm:pt modelId="{FC2B408F-F93A-43B8-9601-210F2A90A41A}" type="pres">
      <dgm:prSet presAssocID="{3C48ADF5-451C-4DE2-B91B-A271D3143ABE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32B0D0-D2F9-466E-8D67-98EABB04563F}" type="pres">
      <dgm:prSet presAssocID="{3C48ADF5-451C-4DE2-B91B-A271D3143ABE}" presName="rootConnector" presStyleLbl="node4" presStyleIdx="0" presStyleCnt="12"/>
      <dgm:spPr/>
      <dgm:t>
        <a:bodyPr/>
        <a:lstStyle/>
        <a:p>
          <a:endParaRPr lang="es-ES"/>
        </a:p>
      </dgm:t>
    </dgm:pt>
    <dgm:pt modelId="{2577F8AF-4354-42F2-A740-5600F3652E1F}" type="pres">
      <dgm:prSet presAssocID="{3C48ADF5-451C-4DE2-B91B-A271D3143ABE}" presName="hierChild4" presStyleCnt="0"/>
      <dgm:spPr/>
    </dgm:pt>
    <dgm:pt modelId="{D1C7A49F-0253-4784-B481-CB9ACF634BE5}" type="pres">
      <dgm:prSet presAssocID="{3C48ADF5-451C-4DE2-B91B-A271D3143ABE}" presName="hierChild5" presStyleCnt="0"/>
      <dgm:spPr/>
    </dgm:pt>
    <dgm:pt modelId="{1801B811-F173-4542-B10C-3083859D0EE9}" type="pres">
      <dgm:prSet presAssocID="{720AD721-3F9A-4C15-95D6-19DFF339F169}" presName="Name37" presStyleLbl="parChTrans1D4" presStyleIdx="1" presStyleCnt="12"/>
      <dgm:spPr/>
      <dgm:t>
        <a:bodyPr/>
        <a:lstStyle/>
        <a:p>
          <a:endParaRPr lang="es-ES"/>
        </a:p>
      </dgm:t>
    </dgm:pt>
    <dgm:pt modelId="{10DBF0BB-035E-4745-9B50-59F1377941F4}" type="pres">
      <dgm:prSet presAssocID="{E8AB1B40-C583-4439-B100-661C1A8D6DDF}" presName="hierRoot2" presStyleCnt="0">
        <dgm:presLayoutVars>
          <dgm:hierBranch val="init"/>
        </dgm:presLayoutVars>
      </dgm:prSet>
      <dgm:spPr/>
    </dgm:pt>
    <dgm:pt modelId="{AAD95124-D42C-4C85-AFAD-12A1E9A18DA3}" type="pres">
      <dgm:prSet presAssocID="{E8AB1B40-C583-4439-B100-661C1A8D6DDF}" presName="rootComposite" presStyleCnt="0"/>
      <dgm:spPr/>
    </dgm:pt>
    <dgm:pt modelId="{009963A5-E0FF-4C10-9ABC-5BF26C4225EE}" type="pres">
      <dgm:prSet presAssocID="{E8AB1B40-C583-4439-B100-661C1A8D6DDF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2105AA8-64CC-454F-9ABF-28F105ED10F0}" type="pres">
      <dgm:prSet presAssocID="{E8AB1B40-C583-4439-B100-661C1A8D6DDF}" presName="rootConnector" presStyleLbl="node4" presStyleIdx="1" presStyleCnt="12"/>
      <dgm:spPr/>
      <dgm:t>
        <a:bodyPr/>
        <a:lstStyle/>
        <a:p>
          <a:endParaRPr lang="es-ES"/>
        </a:p>
      </dgm:t>
    </dgm:pt>
    <dgm:pt modelId="{3EB57D16-6B78-4C46-884A-76E1E9693585}" type="pres">
      <dgm:prSet presAssocID="{E8AB1B40-C583-4439-B100-661C1A8D6DDF}" presName="hierChild4" presStyleCnt="0"/>
      <dgm:spPr/>
    </dgm:pt>
    <dgm:pt modelId="{EDEE947C-E649-4090-BCB2-A7C6F0E183F8}" type="pres">
      <dgm:prSet presAssocID="{E8AB1B40-C583-4439-B100-661C1A8D6DDF}" presName="hierChild5" presStyleCnt="0"/>
      <dgm:spPr/>
    </dgm:pt>
    <dgm:pt modelId="{BBE79C7D-DD89-4BBF-9233-D92930199FD0}" type="pres">
      <dgm:prSet presAssocID="{BDEFDF27-317A-4108-88F9-C557205D6AB4}" presName="Name37" presStyleLbl="parChTrans1D4" presStyleIdx="2" presStyleCnt="12"/>
      <dgm:spPr/>
      <dgm:t>
        <a:bodyPr/>
        <a:lstStyle/>
        <a:p>
          <a:endParaRPr lang="es-ES"/>
        </a:p>
      </dgm:t>
    </dgm:pt>
    <dgm:pt modelId="{9C97C09C-1D26-4CE5-BC23-2D8A6B89E2F6}" type="pres">
      <dgm:prSet presAssocID="{B69EBA88-9F50-4189-9C5A-25281C1FCDDA}" presName="hierRoot2" presStyleCnt="0">
        <dgm:presLayoutVars>
          <dgm:hierBranch val="init"/>
        </dgm:presLayoutVars>
      </dgm:prSet>
      <dgm:spPr/>
    </dgm:pt>
    <dgm:pt modelId="{BC4DCF08-AA6C-44A5-BABC-1A141AC31DF1}" type="pres">
      <dgm:prSet presAssocID="{B69EBA88-9F50-4189-9C5A-25281C1FCDDA}" presName="rootComposite" presStyleCnt="0"/>
      <dgm:spPr/>
    </dgm:pt>
    <dgm:pt modelId="{4FC77CF8-F534-43B3-8327-F67CB7263B8E}" type="pres">
      <dgm:prSet presAssocID="{B69EBA88-9F50-4189-9C5A-25281C1FCDD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394A7B7-BE9F-4372-B9D0-C95A157ABCDB}" type="pres">
      <dgm:prSet presAssocID="{B69EBA88-9F50-4189-9C5A-25281C1FCDDA}" presName="rootConnector" presStyleLbl="node4" presStyleIdx="2" presStyleCnt="12"/>
      <dgm:spPr/>
      <dgm:t>
        <a:bodyPr/>
        <a:lstStyle/>
        <a:p>
          <a:endParaRPr lang="es-ES"/>
        </a:p>
      </dgm:t>
    </dgm:pt>
    <dgm:pt modelId="{7AF482CA-7AE1-4285-808B-28B4D3DE2A8E}" type="pres">
      <dgm:prSet presAssocID="{B69EBA88-9F50-4189-9C5A-25281C1FCDDA}" presName="hierChild4" presStyleCnt="0"/>
      <dgm:spPr/>
    </dgm:pt>
    <dgm:pt modelId="{B7F0560F-F24C-440A-8C73-DDE46B4A0834}" type="pres">
      <dgm:prSet presAssocID="{B69EBA88-9F50-4189-9C5A-25281C1FCDDA}" presName="hierChild5" presStyleCnt="0"/>
      <dgm:spPr/>
    </dgm:pt>
    <dgm:pt modelId="{90D960A9-BD7C-4E6B-8797-76C55C0627F9}" type="pres">
      <dgm:prSet presAssocID="{AB197854-5FF7-45D4-A078-4CCE4E8A983D}" presName="hierChild5" presStyleCnt="0"/>
      <dgm:spPr/>
    </dgm:pt>
    <dgm:pt modelId="{86A2D732-9C26-46AF-9EF0-8ECB542D07CA}" type="pres">
      <dgm:prSet presAssocID="{E5C9AAAF-B979-4965-9086-AC8E515A3676}" presName="Name37" presStyleLbl="parChTrans1D3" presStyleIdx="1" presStyleCnt="4"/>
      <dgm:spPr/>
      <dgm:t>
        <a:bodyPr/>
        <a:lstStyle/>
        <a:p>
          <a:endParaRPr lang="es-ES"/>
        </a:p>
      </dgm:t>
    </dgm:pt>
    <dgm:pt modelId="{0E59E775-622D-4EB2-9BB5-E9920112986C}" type="pres">
      <dgm:prSet presAssocID="{A4326D62-B13C-4AE6-A5EC-912D4C28984D}" presName="hierRoot2" presStyleCnt="0">
        <dgm:presLayoutVars>
          <dgm:hierBranch val="init"/>
        </dgm:presLayoutVars>
      </dgm:prSet>
      <dgm:spPr/>
    </dgm:pt>
    <dgm:pt modelId="{3B7357FF-7AAF-4996-A330-05A2010A3300}" type="pres">
      <dgm:prSet presAssocID="{A4326D62-B13C-4AE6-A5EC-912D4C28984D}" presName="rootComposite" presStyleCnt="0"/>
      <dgm:spPr/>
    </dgm:pt>
    <dgm:pt modelId="{54C834B9-F621-4524-A323-AADFBCB6CBC5}" type="pres">
      <dgm:prSet presAssocID="{A4326D62-B13C-4AE6-A5EC-912D4C28984D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6F2A23E-55C3-4356-BE98-27050BC8B209}" type="pres">
      <dgm:prSet presAssocID="{A4326D62-B13C-4AE6-A5EC-912D4C28984D}" presName="rootConnector" presStyleLbl="node3" presStyleIdx="1" presStyleCnt="4"/>
      <dgm:spPr/>
      <dgm:t>
        <a:bodyPr/>
        <a:lstStyle/>
        <a:p>
          <a:endParaRPr lang="es-ES"/>
        </a:p>
      </dgm:t>
    </dgm:pt>
    <dgm:pt modelId="{B944E135-BB01-4A7D-B8E3-A157DF94DAAF}" type="pres">
      <dgm:prSet presAssocID="{A4326D62-B13C-4AE6-A5EC-912D4C28984D}" presName="hierChild4" presStyleCnt="0"/>
      <dgm:spPr/>
    </dgm:pt>
    <dgm:pt modelId="{26E3CD78-D9EB-4F0A-96EB-8EC67CC23E62}" type="pres">
      <dgm:prSet presAssocID="{1AF3ED8D-2531-41D4-8164-EE61D04338FC}" presName="Name37" presStyleLbl="parChTrans1D4" presStyleIdx="3" presStyleCnt="12"/>
      <dgm:spPr/>
      <dgm:t>
        <a:bodyPr/>
        <a:lstStyle/>
        <a:p>
          <a:endParaRPr lang="es-ES"/>
        </a:p>
      </dgm:t>
    </dgm:pt>
    <dgm:pt modelId="{FE6D4F4F-C391-49DB-828E-FD8728CF3DB0}" type="pres">
      <dgm:prSet presAssocID="{34A23D3D-432F-4556-9630-147C6A985EFC}" presName="hierRoot2" presStyleCnt="0">
        <dgm:presLayoutVars>
          <dgm:hierBranch val="init"/>
        </dgm:presLayoutVars>
      </dgm:prSet>
      <dgm:spPr/>
    </dgm:pt>
    <dgm:pt modelId="{1345A919-35CB-4690-B44A-52561ECD9584}" type="pres">
      <dgm:prSet presAssocID="{34A23D3D-432F-4556-9630-147C6A985EFC}" presName="rootComposite" presStyleCnt="0"/>
      <dgm:spPr/>
    </dgm:pt>
    <dgm:pt modelId="{3FF7BA9B-1B81-426D-9969-26C454D5C50B}" type="pres">
      <dgm:prSet presAssocID="{34A23D3D-432F-4556-9630-147C6A985EFC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2882FA9-1B99-46DF-AB25-DA5E20C7F8A9}" type="pres">
      <dgm:prSet presAssocID="{34A23D3D-432F-4556-9630-147C6A985EFC}" presName="rootConnector" presStyleLbl="node4" presStyleIdx="3" presStyleCnt="12"/>
      <dgm:spPr/>
      <dgm:t>
        <a:bodyPr/>
        <a:lstStyle/>
        <a:p>
          <a:endParaRPr lang="es-ES"/>
        </a:p>
      </dgm:t>
    </dgm:pt>
    <dgm:pt modelId="{B1B321B8-DCCC-4273-AD83-8EA0BD29D7BB}" type="pres">
      <dgm:prSet presAssocID="{34A23D3D-432F-4556-9630-147C6A985EFC}" presName="hierChild4" presStyleCnt="0"/>
      <dgm:spPr/>
    </dgm:pt>
    <dgm:pt modelId="{3CA5AEC2-B66B-4AB5-A1FB-85B0C1E31B44}" type="pres">
      <dgm:prSet presAssocID="{34A23D3D-432F-4556-9630-147C6A985EFC}" presName="hierChild5" presStyleCnt="0"/>
      <dgm:spPr/>
    </dgm:pt>
    <dgm:pt modelId="{D63D4D2C-55D6-4A07-869A-1C2175476230}" type="pres">
      <dgm:prSet presAssocID="{CEA14384-4F30-49E9-A8A5-BA236495138C}" presName="Name37" presStyleLbl="parChTrans1D4" presStyleIdx="4" presStyleCnt="12"/>
      <dgm:spPr/>
      <dgm:t>
        <a:bodyPr/>
        <a:lstStyle/>
        <a:p>
          <a:endParaRPr lang="es-ES"/>
        </a:p>
      </dgm:t>
    </dgm:pt>
    <dgm:pt modelId="{A705CDAD-CC45-44F4-A868-B2CE675ABB7C}" type="pres">
      <dgm:prSet presAssocID="{5A642173-E7B5-41CF-B953-D2B7580FC557}" presName="hierRoot2" presStyleCnt="0">
        <dgm:presLayoutVars>
          <dgm:hierBranch val="init"/>
        </dgm:presLayoutVars>
      </dgm:prSet>
      <dgm:spPr/>
    </dgm:pt>
    <dgm:pt modelId="{6785E07D-C993-494F-9B34-515250CE29E8}" type="pres">
      <dgm:prSet presAssocID="{5A642173-E7B5-41CF-B953-D2B7580FC557}" presName="rootComposite" presStyleCnt="0"/>
      <dgm:spPr/>
    </dgm:pt>
    <dgm:pt modelId="{404E6DA9-7E9C-44D8-BAD1-C10CF10C1CAE}" type="pres">
      <dgm:prSet presAssocID="{5A642173-E7B5-41CF-B953-D2B7580FC557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FC1359-E7DA-416C-9083-C3B22BB5361A}" type="pres">
      <dgm:prSet presAssocID="{5A642173-E7B5-41CF-B953-D2B7580FC557}" presName="rootConnector" presStyleLbl="node4" presStyleIdx="4" presStyleCnt="12"/>
      <dgm:spPr/>
      <dgm:t>
        <a:bodyPr/>
        <a:lstStyle/>
        <a:p>
          <a:endParaRPr lang="es-ES"/>
        </a:p>
      </dgm:t>
    </dgm:pt>
    <dgm:pt modelId="{0ED28DF9-4845-4B6C-9E77-1CDB10A87080}" type="pres">
      <dgm:prSet presAssocID="{5A642173-E7B5-41CF-B953-D2B7580FC557}" presName="hierChild4" presStyleCnt="0"/>
      <dgm:spPr/>
    </dgm:pt>
    <dgm:pt modelId="{F5C65FAA-50EE-4DE3-AEC5-018236EF2E9A}" type="pres">
      <dgm:prSet presAssocID="{5A642173-E7B5-41CF-B953-D2B7580FC557}" presName="hierChild5" presStyleCnt="0"/>
      <dgm:spPr/>
    </dgm:pt>
    <dgm:pt modelId="{80911927-5C08-4782-A977-FED57B27F632}" type="pres">
      <dgm:prSet presAssocID="{DA508E2C-E01B-493B-9F56-4518B9213482}" presName="Name37" presStyleLbl="parChTrans1D4" presStyleIdx="5" presStyleCnt="12"/>
      <dgm:spPr/>
      <dgm:t>
        <a:bodyPr/>
        <a:lstStyle/>
        <a:p>
          <a:endParaRPr lang="es-ES"/>
        </a:p>
      </dgm:t>
    </dgm:pt>
    <dgm:pt modelId="{F7908E6D-8458-4A81-92A8-B9F1A5640E49}" type="pres">
      <dgm:prSet presAssocID="{650AA614-CC0D-447A-90A5-A08292E8F5E4}" presName="hierRoot2" presStyleCnt="0">
        <dgm:presLayoutVars>
          <dgm:hierBranch val="init"/>
        </dgm:presLayoutVars>
      </dgm:prSet>
      <dgm:spPr/>
    </dgm:pt>
    <dgm:pt modelId="{57D35C50-A690-4CA8-8BEC-18C0431154F3}" type="pres">
      <dgm:prSet presAssocID="{650AA614-CC0D-447A-90A5-A08292E8F5E4}" presName="rootComposite" presStyleCnt="0"/>
      <dgm:spPr/>
    </dgm:pt>
    <dgm:pt modelId="{397E45D2-B187-4031-ADD2-284FCB5B49F1}" type="pres">
      <dgm:prSet presAssocID="{650AA614-CC0D-447A-90A5-A08292E8F5E4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AD2E97-21CB-4853-978D-31D192E86BE2}" type="pres">
      <dgm:prSet presAssocID="{650AA614-CC0D-447A-90A5-A08292E8F5E4}" presName="rootConnector" presStyleLbl="node4" presStyleIdx="5" presStyleCnt="12"/>
      <dgm:spPr/>
      <dgm:t>
        <a:bodyPr/>
        <a:lstStyle/>
        <a:p>
          <a:endParaRPr lang="es-ES"/>
        </a:p>
      </dgm:t>
    </dgm:pt>
    <dgm:pt modelId="{66F4E5A3-7D14-4F0E-A446-61A74FF189B5}" type="pres">
      <dgm:prSet presAssocID="{650AA614-CC0D-447A-90A5-A08292E8F5E4}" presName="hierChild4" presStyleCnt="0"/>
      <dgm:spPr/>
    </dgm:pt>
    <dgm:pt modelId="{17DA0270-3655-4639-9E60-A84F73CC3354}" type="pres">
      <dgm:prSet presAssocID="{650AA614-CC0D-447A-90A5-A08292E8F5E4}" presName="hierChild5" presStyleCnt="0"/>
      <dgm:spPr/>
    </dgm:pt>
    <dgm:pt modelId="{D1921E39-28D8-4F9D-9DDB-A5F2E4EDD7C9}" type="pres">
      <dgm:prSet presAssocID="{A4326D62-B13C-4AE6-A5EC-912D4C28984D}" presName="hierChild5" presStyleCnt="0"/>
      <dgm:spPr/>
    </dgm:pt>
    <dgm:pt modelId="{EAF536ED-D0F5-4490-8C24-D3F8C67BCB0E}" type="pres">
      <dgm:prSet presAssocID="{54C92260-210F-4B5C-B005-CF5759AA909D}" presName="hierChild5" presStyleCnt="0"/>
      <dgm:spPr/>
    </dgm:pt>
    <dgm:pt modelId="{1D6D5E27-DCEC-42E5-9BCC-B00FB1ED3160}" type="pres">
      <dgm:prSet presAssocID="{B5ED6001-8143-4A7D-926D-9AE69278EBDB}" presName="Name37" presStyleLbl="parChTrans1D2" presStyleIdx="1" presStyleCnt="2"/>
      <dgm:spPr/>
      <dgm:t>
        <a:bodyPr/>
        <a:lstStyle/>
        <a:p>
          <a:endParaRPr lang="es-ES"/>
        </a:p>
      </dgm:t>
    </dgm:pt>
    <dgm:pt modelId="{E2BCF602-5490-45C4-8E5C-F570420914D2}" type="pres">
      <dgm:prSet presAssocID="{F1937216-F5F4-4D15-B6DE-42C230AB8B4C}" presName="hierRoot2" presStyleCnt="0">
        <dgm:presLayoutVars>
          <dgm:hierBranch val="init"/>
        </dgm:presLayoutVars>
      </dgm:prSet>
      <dgm:spPr/>
    </dgm:pt>
    <dgm:pt modelId="{14307818-49F2-4110-9638-C7B54B72B168}" type="pres">
      <dgm:prSet presAssocID="{F1937216-F5F4-4D15-B6DE-42C230AB8B4C}" presName="rootComposite" presStyleCnt="0"/>
      <dgm:spPr/>
    </dgm:pt>
    <dgm:pt modelId="{4E642B2E-7CD2-497C-A7D4-326AAAC4E8FF}" type="pres">
      <dgm:prSet presAssocID="{F1937216-F5F4-4D15-B6DE-42C230AB8B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037ECA-1A09-44DD-B5FE-E4E6828425C1}" type="pres">
      <dgm:prSet presAssocID="{F1937216-F5F4-4D15-B6DE-42C230AB8B4C}" presName="rootConnector" presStyleLbl="node2" presStyleIdx="1" presStyleCnt="2"/>
      <dgm:spPr/>
      <dgm:t>
        <a:bodyPr/>
        <a:lstStyle/>
        <a:p>
          <a:endParaRPr lang="es-ES"/>
        </a:p>
      </dgm:t>
    </dgm:pt>
    <dgm:pt modelId="{82BE4506-1FD8-4B42-A37A-8376167200B8}" type="pres">
      <dgm:prSet presAssocID="{F1937216-F5F4-4D15-B6DE-42C230AB8B4C}" presName="hierChild4" presStyleCnt="0"/>
      <dgm:spPr/>
    </dgm:pt>
    <dgm:pt modelId="{40DC173B-B3BD-47CE-90A7-98C1721FCE32}" type="pres">
      <dgm:prSet presAssocID="{E9345B9C-290E-40F9-A67B-D0A5A99B5C39}" presName="Name37" presStyleLbl="parChTrans1D3" presStyleIdx="2" presStyleCnt="4"/>
      <dgm:spPr/>
      <dgm:t>
        <a:bodyPr/>
        <a:lstStyle/>
        <a:p>
          <a:endParaRPr lang="es-ES"/>
        </a:p>
      </dgm:t>
    </dgm:pt>
    <dgm:pt modelId="{9A70FBB4-458A-4252-BECB-3F8857D1D1B8}" type="pres">
      <dgm:prSet presAssocID="{E894A80E-A68A-45C8-A2BC-2C651D2264AA}" presName="hierRoot2" presStyleCnt="0">
        <dgm:presLayoutVars>
          <dgm:hierBranch val="init"/>
        </dgm:presLayoutVars>
      </dgm:prSet>
      <dgm:spPr/>
    </dgm:pt>
    <dgm:pt modelId="{D5510A4A-4D55-4D83-8F10-FA4EDD9FE203}" type="pres">
      <dgm:prSet presAssocID="{E894A80E-A68A-45C8-A2BC-2C651D2264AA}" presName="rootComposite" presStyleCnt="0"/>
      <dgm:spPr/>
    </dgm:pt>
    <dgm:pt modelId="{674F1745-FDE1-4E33-B2F0-CBAE7CA7DF9E}" type="pres">
      <dgm:prSet presAssocID="{E894A80E-A68A-45C8-A2BC-2C651D2264A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963E7A-1458-4380-9C8A-2418A4C540B4}" type="pres">
      <dgm:prSet presAssocID="{E894A80E-A68A-45C8-A2BC-2C651D2264AA}" presName="rootConnector" presStyleLbl="node3" presStyleIdx="2" presStyleCnt="4"/>
      <dgm:spPr/>
      <dgm:t>
        <a:bodyPr/>
        <a:lstStyle/>
        <a:p>
          <a:endParaRPr lang="es-ES"/>
        </a:p>
      </dgm:t>
    </dgm:pt>
    <dgm:pt modelId="{026BE476-4F04-4CEC-8BE7-1DB2F0F346B5}" type="pres">
      <dgm:prSet presAssocID="{E894A80E-A68A-45C8-A2BC-2C651D2264AA}" presName="hierChild4" presStyleCnt="0"/>
      <dgm:spPr/>
    </dgm:pt>
    <dgm:pt modelId="{8DE041D4-62AD-4AEE-9CA1-8092F1E139AB}" type="pres">
      <dgm:prSet presAssocID="{EC7FDCD8-D243-4887-9E01-EAD66ACA3924}" presName="Name37" presStyleLbl="parChTrans1D4" presStyleIdx="6" presStyleCnt="12"/>
      <dgm:spPr/>
      <dgm:t>
        <a:bodyPr/>
        <a:lstStyle/>
        <a:p>
          <a:endParaRPr lang="es-ES"/>
        </a:p>
      </dgm:t>
    </dgm:pt>
    <dgm:pt modelId="{C8EE9FDB-BAD0-4E90-81E4-93408EB359D7}" type="pres">
      <dgm:prSet presAssocID="{90D7C6E4-C184-4239-A952-6194699F0D52}" presName="hierRoot2" presStyleCnt="0">
        <dgm:presLayoutVars>
          <dgm:hierBranch val="init"/>
        </dgm:presLayoutVars>
      </dgm:prSet>
      <dgm:spPr/>
    </dgm:pt>
    <dgm:pt modelId="{D4511EB6-911D-4F88-9E8C-45D54D5D0660}" type="pres">
      <dgm:prSet presAssocID="{90D7C6E4-C184-4239-A952-6194699F0D52}" presName="rootComposite" presStyleCnt="0"/>
      <dgm:spPr/>
    </dgm:pt>
    <dgm:pt modelId="{55E89A36-2F0A-41B4-88E8-14001D287A69}" type="pres">
      <dgm:prSet presAssocID="{90D7C6E4-C184-4239-A952-6194699F0D52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924F94-573B-4D49-AB50-D35E5DCE0CF4}" type="pres">
      <dgm:prSet presAssocID="{90D7C6E4-C184-4239-A952-6194699F0D52}" presName="rootConnector" presStyleLbl="node4" presStyleIdx="6" presStyleCnt="12"/>
      <dgm:spPr/>
      <dgm:t>
        <a:bodyPr/>
        <a:lstStyle/>
        <a:p>
          <a:endParaRPr lang="es-ES"/>
        </a:p>
      </dgm:t>
    </dgm:pt>
    <dgm:pt modelId="{AB51BA08-391F-4C13-A3CC-FD1EA173C115}" type="pres">
      <dgm:prSet presAssocID="{90D7C6E4-C184-4239-A952-6194699F0D52}" presName="hierChild4" presStyleCnt="0"/>
      <dgm:spPr/>
    </dgm:pt>
    <dgm:pt modelId="{6B2A7795-853F-40FA-A07A-4574C56F5D41}" type="pres">
      <dgm:prSet presAssocID="{90D7C6E4-C184-4239-A952-6194699F0D52}" presName="hierChild5" presStyleCnt="0"/>
      <dgm:spPr/>
    </dgm:pt>
    <dgm:pt modelId="{4DFAEDCA-AFBC-4EE1-8DBA-241F62B04036}" type="pres">
      <dgm:prSet presAssocID="{2FAD0EC1-8FD5-4178-9191-773A55717092}" presName="Name37" presStyleLbl="parChTrans1D4" presStyleIdx="7" presStyleCnt="12"/>
      <dgm:spPr/>
      <dgm:t>
        <a:bodyPr/>
        <a:lstStyle/>
        <a:p>
          <a:endParaRPr lang="es-ES"/>
        </a:p>
      </dgm:t>
    </dgm:pt>
    <dgm:pt modelId="{B6AD208E-EE40-4ECE-AE26-4B620BB9CAE5}" type="pres">
      <dgm:prSet presAssocID="{D9E9AFC6-2681-498E-9964-E7AB5593BD48}" presName="hierRoot2" presStyleCnt="0">
        <dgm:presLayoutVars>
          <dgm:hierBranch val="init"/>
        </dgm:presLayoutVars>
      </dgm:prSet>
      <dgm:spPr/>
    </dgm:pt>
    <dgm:pt modelId="{CB041AB6-B4A5-4DF8-BDAF-56B7BC1DDC53}" type="pres">
      <dgm:prSet presAssocID="{D9E9AFC6-2681-498E-9964-E7AB5593BD48}" presName="rootComposite" presStyleCnt="0"/>
      <dgm:spPr/>
    </dgm:pt>
    <dgm:pt modelId="{6F7EC36D-E86D-450C-8B6E-E585139F05A1}" type="pres">
      <dgm:prSet presAssocID="{D9E9AFC6-2681-498E-9964-E7AB5593BD48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49B196-53FF-444F-8770-D4F22FB08E3B}" type="pres">
      <dgm:prSet presAssocID="{D9E9AFC6-2681-498E-9964-E7AB5593BD48}" presName="rootConnector" presStyleLbl="node4" presStyleIdx="7" presStyleCnt="12"/>
      <dgm:spPr/>
      <dgm:t>
        <a:bodyPr/>
        <a:lstStyle/>
        <a:p>
          <a:endParaRPr lang="es-ES"/>
        </a:p>
      </dgm:t>
    </dgm:pt>
    <dgm:pt modelId="{ABE43C5B-8686-44F4-94F5-63088EAAA8B7}" type="pres">
      <dgm:prSet presAssocID="{D9E9AFC6-2681-498E-9964-E7AB5593BD48}" presName="hierChild4" presStyleCnt="0"/>
      <dgm:spPr/>
    </dgm:pt>
    <dgm:pt modelId="{CFA48179-8692-42FB-958B-000EE3438A9A}" type="pres">
      <dgm:prSet presAssocID="{D9E9AFC6-2681-498E-9964-E7AB5593BD48}" presName="hierChild5" presStyleCnt="0"/>
      <dgm:spPr/>
    </dgm:pt>
    <dgm:pt modelId="{B80E5DD0-AE82-4B72-815D-9E31EC78E9CC}" type="pres">
      <dgm:prSet presAssocID="{C2982BF7-3F06-40CF-B9F0-E9F9CCA1E7D1}" presName="Name37" presStyleLbl="parChTrans1D4" presStyleIdx="8" presStyleCnt="12"/>
      <dgm:spPr/>
      <dgm:t>
        <a:bodyPr/>
        <a:lstStyle/>
        <a:p>
          <a:endParaRPr lang="es-ES"/>
        </a:p>
      </dgm:t>
    </dgm:pt>
    <dgm:pt modelId="{29B61B07-66D5-4BEA-AFAD-EDD1B178150C}" type="pres">
      <dgm:prSet presAssocID="{724400F7-A22A-4A58-A8D5-EBFA1BA92473}" presName="hierRoot2" presStyleCnt="0">
        <dgm:presLayoutVars>
          <dgm:hierBranch val="init"/>
        </dgm:presLayoutVars>
      </dgm:prSet>
      <dgm:spPr/>
    </dgm:pt>
    <dgm:pt modelId="{CDA64B2B-1E37-4229-AED7-781B5A97587D}" type="pres">
      <dgm:prSet presAssocID="{724400F7-A22A-4A58-A8D5-EBFA1BA92473}" presName="rootComposite" presStyleCnt="0"/>
      <dgm:spPr/>
    </dgm:pt>
    <dgm:pt modelId="{B9624D14-E9AF-4CEB-B69D-7087AF6FC726}" type="pres">
      <dgm:prSet presAssocID="{724400F7-A22A-4A58-A8D5-EBFA1BA92473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B12E8C-2B63-4237-ABCB-7D142934EEE0}" type="pres">
      <dgm:prSet presAssocID="{724400F7-A22A-4A58-A8D5-EBFA1BA92473}" presName="rootConnector" presStyleLbl="node4" presStyleIdx="8" presStyleCnt="12"/>
      <dgm:spPr/>
      <dgm:t>
        <a:bodyPr/>
        <a:lstStyle/>
        <a:p>
          <a:endParaRPr lang="es-ES"/>
        </a:p>
      </dgm:t>
    </dgm:pt>
    <dgm:pt modelId="{070A2C4F-B38B-443A-B1F9-0DB618751A4C}" type="pres">
      <dgm:prSet presAssocID="{724400F7-A22A-4A58-A8D5-EBFA1BA92473}" presName="hierChild4" presStyleCnt="0"/>
      <dgm:spPr/>
    </dgm:pt>
    <dgm:pt modelId="{FED49148-4ABC-49F6-87D4-9821CA1DB86C}" type="pres">
      <dgm:prSet presAssocID="{724400F7-A22A-4A58-A8D5-EBFA1BA92473}" presName="hierChild5" presStyleCnt="0"/>
      <dgm:spPr/>
    </dgm:pt>
    <dgm:pt modelId="{562EF681-1DCE-471F-88C1-326DC3A0BB91}" type="pres">
      <dgm:prSet presAssocID="{E894A80E-A68A-45C8-A2BC-2C651D2264AA}" presName="hierChild5" presStyleCnt="0"/>
      <dgm:spPr/>
    </dgm:pt>
    <dgm:pt modelId="{1229070D-47F2-49DE-9412-91441702E772}" type="pres">
      <dgm:prSet presAssocID="{B3DF304F-DE72-40AE-A709-E6FB8F9920BA}" presName="Name37" presStyleLbl="parChTrans1D3" presStyleIdx="3" presStyleCnt="4"/>
      <dgm:spPr/>
      <dgm:t>
        <a:bodyPr/>
        <a:lstStyle/>
        <a:p>
          <a:endParaRPr lang="es-ES"/>
        </a:p>
      </dgm:t>
    </dgm:pt>
    <dgm:pt modelId="{98787006-69D3-46F7-B3A1-82AE9774F4F9}" type="pres">
      <dgm:prSet presAssocID="{DBF81C3D-0F19-45A4-B246-8191BF14D0AD}" presName="hierRoot2" presStyleCnt="0">
        <dgm:presLayoutVars>
          <dgm:hierBranch val="init"/>
        </dgm:presLayoutVars>
      </dgm:prSet>
      <dgm:spPr/>
    </dgm:pt>
    <dgm:pt modelId="{E5EED077-EA9A-4024-9C96-1FEACCA5E5D3}" type="pres">
      <dgm:prSet presAssocID="{DBF81C3D-0F19-45A4-B246-8191BF14D0AD}" presName="rootComposite" presStyleCnt="0"/>
      <dgm:spPr/>
    </dgm:pt>
    <dgm:pt modelId="{B962D3CA-7EC8-4DA2-BF08-60032F8BE030}" type="pres">
      <dgm:prSet presAssocID="{DBF81C3D-0F19-45A4-B246-8191BF14D0A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D08C79-4A98-4E77-BADD-0A626212F9E8}" type="pres">
      <dgm:prSet presAssocID="{DBF81C3D-0F19-45A4-B246-8191BF14D0AD}" presName="rootConnector" presStyleLbl="node3" presStyleIdx="3" presStyleCnt="4"/>
      <dgm:spPr/>
      <dgm:t>
        <a:bodyPr/>
        <a:lstStyle/>
        <a:p>
          <a:endParaRPr lang="es-ES"/>
        </a:p>
      </dgm:t>
    </dgm:pt>
    <dgm:pt modelId="{E3C20861-5A30-4A0D-803D-1B6CA3C6DD2E}" type="pres">
      <dgm:prSet presAssocID="{DBF81C3D-0F19-45A4-B246-8191BF14D0AD}" presName="hierChild4" presStyleCnt="0"/>
      <dgm:spPr/>
    </dgm:pt>
    <dgm:pt modelId="{184470D7-B790-4DE7-BED0-D8FB9FC73548}" type="pres">
      <dgm:prSet presAssocID="{4229E1DF-0FD2-4AD7-914D-71A6D579BC2D}" presName="Name37" presStyleLbl="parChTrans1D4" presStyleIdx="9" presStyleCnt="12"/>
      <dgm:spPr/>
      <dgm:t>
        <a:bodyPr/>
        <a:lstStyle/>
        <a:p>
          <a:endParaRPr lang="es-ES"/>
        </a:p>
      </dgm:t>
    </dgm:pt>
    <dgm:pt modelId="{A65F943A-DE20-42A4-A356-1CD371FF6993}" type="pres">
      <dgm:prSet presAssocID="{D27375D0-CDD8-4733-A64C-824092ABB875}" presName="hierRoot2" presStyleCnt="0">
        <dgm:presLayoutVars>
          <dgm:hierBranch val="init"/>
        </dgm:presLayoutVars>
      </dgm:prSet>
      <dgm:spPr/>
    </dgm:pt>
    <dgm:pt modelId="{F5881F0F-BFFD-436A-9CED-902EA2CAF87C}" type="pres">
      <dgm:prSet presAssocID="{D27375D0-CDD8-4733-A64C-824092ABB875}" presName="rootComposite" presStyleCnt="0"/>
      <dgm:spPr/>
    </dgm:pt>
    <dgm:pt modelId="{583F3D55-CF5D-4970-94B7-F19D97964064}" type="pres">
      <dgm:prSet presAssocID="{D27375D0-CDD8-4733-A64C-824092ABB875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F555DFB-675C-4700-ABD7-4D092B8E9937}" type="pres">
      <dgm:prSet presAssocID="{D27375D0-CDD8-4733-A64C-824092ABB875}" presName="rootConnector" presStyleLbl="node4" presStyleIdx="9" presStyleCnt="12"/>
      <dgm:spPr/>
      <dgm:t>
        <a:bodyPr/>
        <a:lstStyle/>
        <a:p>
          <a:endParaRPr lang="es-ES"/>
        </a:p>
      </dgm:t>
    </dgm:pt>
    <dgm:pt modelId="{60174C1A-5A18-4CC4-8FE9-AA70E14A2557}" type="pres">
      <dgm:prSet presAssocID="{D27375D0-CDD8-4733-A64C-824092ABB875}" presName="hierChild4" presStyleCnt="0"/>
      <dgm:spPr/>
    </dgm:pt>
    <dgm:pt modelId="{FBFB39E6-97B2-417F-B5DD-9D35ED04F27B}" type="pres">
      <dgm:prSet presAssocID="{D27375D0-CDD8-4733-A64C-824092ABB875}" presName="hierChild5" presStyleCnt="0"/>
      <dgm:spPr/>
    </dgm:pt>
    <dgm:pt modelId="{08C485F3-86A3-4EF3-B5B2-6CE518056CFE}" type="pres">
      <dgm:prSet presAssocID="{82F1DC15-FF63-4AC1-A6C2-09C79794082A}" presName="Name37" presStyleLbl="parChTrans1D4" presStyleIdx="10" presStyleCnt="12"/>
      <dgm:spPr/>
      <dgm:t>
        <a:bodyPr/>
        <a:lstStyle/>
        <a:p>
          <a:endParaRPr lang="es-ES"/>
        </a:p>
      </dgm:t>
    </dgm:pt>
    <dgm:pt modelId="{F34BAAD5-27A4-4CCE-9499-058CCE2773EB}" type="pres">
      <dgm:prSet presAssocID="{57F1DCF5-4EA3-4F49-8E68-740F0E2D59C7}" presName="hierRoot2" presStyleCnt="0">
        <dgm:presLayoutVars>
          <dgm:hierBranch val="init"/>
        </dgm:presLayoutVars>
      </dgm:prSet>
      <dgm:spPr/>
    </dgm:pt>
    <dgm:pt modelId="{7EA56711-2D51-4A52-8556-E2F52EC1DC0D}" type="pres">
      <dgm:prSet presAssocID="{57F1DCF5-4EA3-4F49-8E68-740F0E2D59C7}" presName="rootComposite" presStyleCnt="0"/>
      <dgm:spPr/>
    </dgm:pt>
    <dgm:pt modelId="{81F3C6BF-BCF1-41C6-B0D8-19975A9A1EEC}" type="pres">
      <dgm:prSet presAssocID="{57F1DCF5-4EA3-4F49-8E68-740F0E2D59C7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44B1F35-1B32-428A-A860-A08509BF27B6}" type="pres">
      <dgm:prSet presAssocID="{57F1DCF5-4EA3-4F49-8E68-740F0E2D59C7}" presName="rootConnector" presStyleLbl="node4" presStyleIdx="10" presStyleCnt="12"/>
      <dgm:spPr/>
      <dgm:t>
        <a:bodyPr/>
        <a:lstStyle/>
        <a:p>
          <a:endParaRPr lang="es-ES"/>
        </a:p>
      </dgm:t>
    </dgm:pt>
    <dgm:pt modelId="{6CD2DF0D-228A-4830-BCEE-F015ABC1C705}" type="pres">
      <dgm:prSet presAssocID="{57F1DCF5-4EA3-4F49-8E68-740F0E2D59C7}" presName="hierChild4" presStyleCnt="0"/>
      <dgm:spPr/>
    </dgm:pt>
    <dgm:pt modelId="{697E6CFF-6BDA-4A9A-8F85-6CF965729C6F}" type="pres">
      <dgm:prSet presAssocID="{57F1DCF5-4EA3-4F49-8E68-740F0E2D59C7}" presName="hierChild5" presStyleCnt="0"/>
      <dgm:spPr/>
    </dgm:pt>
    <dgm:pt modelId="{4396EBF5-115E-43B3-BFB6-1E025D22085A}" type="pres">
      <dgm:prSet presAssocID="{50B34819-8303-4EC2-A04C-7AF29DC2A1E2}" presName="Name37" presStyleLbl="parChTrans1D4" presStyleIdx="11" presStyleCnt="12"/>
      <dgm:spPr/>
      <dgm:t>
        <a:bodyPr/>
        <a:lstStyle/>
        <a:p>
          <a:endParaRPr lang="es-ES"/>
        </a:p>
      </dgm:t>
    </dgm:pt>
    <dgm:pt modelId="{128663B3-247D-4DC7-ACC0-AF1BE56EE1EC}" type="pres">
      <dgm:prSet presAssocID="{9E49BF89-09F2-4960-AAA4-16AD354A9A99}" presName="hierRoot2" presStyleCnt="0">
        <dgm:presLayoutVars>
          <dgm:hierBranch val="init"/>
        </dgm:presLayoutVars>
      </dgm:prSet>
      <dgm:spPr/>
    </dgm:pt>
    <dgm:pt modelId="{93E82E9C-03DF-4B5A-832A-24248614E028}" type="pres">
      <dgm:prSet presAssocID="{9E49BF89-09F2-4960-AAA4-16AD354A9A99}" presName="rootComposite" presStyleCnt="0"/>
      <dgm:spPr/>
    </dgm:pt>
    <dgm:pt modelId="{9DB81330-0268-468E-A116-3E5398EB594B}" type="pres">
      <dgm:prSet presAssocID="{9E49BF89-09F2-4960-AAA4-16AD354A9A99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CD9858-DAE3-46A0-A176-54AD2E46433A}" type="pres">
      <dgm:prSet presAssocID="{9E49BF89-09F2-4960-AAA4-16AD354A9A99}" presName="rootConnector" presStyleLbl="node4" presStyleIdx="11" presStyleCnt="12"/>
      <dgm:spPr/>
      <dgm:t>
        <a:bodyPr/>
        <a:lstStyle/>
        <a:p>
          <a:endParaRPr lang="es-ES"/>
        </a:p>
      </dgm:t>
    </dgm:pt>
    <dgm:pt modelId="{A319E67D-D69C-4D5F-AD1C-A2873A3B71A2}" type="pres">
      <dgm:prSet presAssocID="{9E49BF89-09F2-4960-AAA4-16AD354A9A99}" presName="hierChild4" presStyleCnt="0"/>
      <dgm:spPr/>
    </dgm:pt>
    <dgm:pt modelId="{6A1CA2FC-3FAF-4F2E-985A-DB71917514E2}" type="pres">
      <dgm:prSet presAssocID="{9E49BF89-09F2-4960-AAA4-16AD354A9A99}" presName="hierChild5" presStyleCnt="0"/>
      <dgm:spPr/>
    </dgm:pt>
    <dgm:pt modelId="{4738C36C-FC49-438D-9D29-31B97568FA42}" type="pres">
      <dgm:prSet presAssocID="{DBF81C3D-0F19-45A4-B246-8191BF14D0AD}" presName="hierChild5" presStyleCnt="0"/>
      <dgm:spPr/>
    </dgm:pt>
    <dgm:pt modelId="{697823E9-2972-4425-A9F6-99E5F84EB9F3}" type="pres">
      <dgm:prSet presAssocID="{F1937216-F5F4-4D15-B6DE-42C230AB8B4C}" presName="hierChild5" presStyleCnt="0"/>
      <dgm:spPr/>
    </dgm:pt>
    <dgm:pt modelId="{A5DDDB27-04F2-4055-9048-502818AFD133}" type="pres">
      <dgm:prSet presAssocID="{C3501D84-698A-406E-B9EE-ECCD9DC622DC}" presName="hierChild3" presStyleCnt="0"/>
      <dgm:spPr/>
    </dgm:pt>
  </dgm:ptLst>
  <dgm:cxnLst>
    <dgm:cxn modelId="{9A7BD855-2E39-4FD9-800D-9B6C7CA8B876}" type="presOf" srcId="{D27375D0-CDD8-4733-A64C-824092ABB875}" destId="{583F3D55-CF5D-4970-94B7-F19D97964064}" srcOrd="0" destOrd="0" presId="urn:microsoft.com/office/officeart/2005/8/layout/orgChart1"/>
    <dgm:cxn modelId="{B709FB83-7411-4044-AEA8-E71502C14ACC}" type="presOf" srcId="{34A23D3D-432F-4556-9630-147C6A985EFC}" destId="{3FF7BA9B-1B81-426D-9969-26C454D5C50B}" srcOrd="0" destOrd="0" presId="urn:microsoft.com/office/officeart/2005/8/layout/orgChart1"/>
    <dgm:cxn modelId="{22FADBE5-F2BC-4703-9BD3-D4CAD42DC2E6}" type="presOf" srcId="{E9345B9C-290E-40F9-A67B-D0A5A99B5C39}" destId="{40DC173B-B3BD-47CE-90A7-98C1721FCE32}" srcOrd="0" destOrd="0" presId="urn:microsoft.com/office/officeart/2005/8/layout/orgChart1"/>
    <dgm:cxn modelId="{36E53390-9147-49F0-991C-C11E05F7384B}" type="presOf" srcId="{DBF81C3D-0F19-45A4-B246-8191BF14D0AD}" destId="{29D08C79-4A98-4E77-BADD-0A626212F9E8}" srcOrd="1" destOrd="0" presId="urn:microsoft.com/office/officeart/2005/8/layout/orgChart1"/>
    <dgm:cxn modelId="{BDABC9F8-A02D-44E8-8BE8-49FAC3EC1221}" type="presOf" srcId="{F1937216-F5F4-4D15-B6DE-42C230AB8B4C}" destId="{9A037ECA-1A09-44DD-B5FE-E4E6828425C1}" srcOrd="1" destOrd="0" presId="urn:microsoft.com/office/officeart/2005/8/layout/orgChart1"/>
    <dgm:cxn modelId="{96B38A27-0F86-4DB7-B3BB-9F3AC9E980CC}" srcId="{AB197854-5FF7-45D4-A078-4CCE4E8A983D}" destId="{3C48ADF5-451C-4DE2-B91B-A271D3143ABE}" srcOrd="0" destOrd="0" parTransId="{50CC7767-767D-4369-B0C2-71286B6A828F}" sibTransId="{29921F37-635D-464B-8A5D-5FBC29701CB8}"/>
    <dgm:cxn modelId="{AC255ADB-2CAB-4750-8B3D-ADE301EF4556}" type="presOf" srcId="{D27375D0-CDD8-4733-A64C-824092ABB875}" destId="{CF555DFB-675C-4700-ABD7-4D092B8E9937}" srcOrd="1" destOrd="0" presId="urn:microsoft.com/office/officeart/2005/8/layout/orgChart1"/>
    <dgm:cxn modelId="{25F5C3DA-C24A-40B2-BC46-C16B878CEC3C}" type="presOf" srcId="{724400F7-A22A-4A58-A8D5-EBFA1BA92473}" destId="{B9624D14-E9AF-4CEB-B69D-7087AF6FC726}" srcOrd="0" destOrd="0" presId="urn:microsoft.com/office/officeart/2005/8/layout/orgChart1"/>
    <dgm:cxn modelId="{31FAB624-7615-417B-B929-FE2150FEC3BF}" type="presOf" srcId="{CEA14384-4F30-49E9-A8A5-BA236495138C}" destId="{D63D4D2C-55D6-4A07-869A-1C2175476230}" srcOrd="0" destOrd="0" presId="urn:microsoft.com/office/officeart/2005/8/layout/orgChart1"/>
    <dgm:cxn modelId="{AB2A5113-811B-4E95-922B-9EFA3121ADC0}" type="presOf" srcId="{E894A80E-A68A-45C8-A2BC-2C651D2264AA}" destId="{674F1745-FDE1-4E33-B2F0-CBAE7CA7DF9E}" srcOrd="0" destOrd="0" presId="urn:microsoft.com/office/officeart/2005/8/layout/orgChart1"/>
    <dgm:cxn modelId="{44500EF5-2EDF-429D-A8FC-519EBB1B9961}" type="presOf" srcId="{E8AB1B40-C583-4439-B100-661C1A8D6DDF}" destId="{009963A5-E0FF-4C10-9ABC-5BF26C4225EE}" srcOrd="0" destOrd="0" presId="urn:microsoft.com/office/officeart/2005/8/layout/orgChart1"/>
    <dgm:cxn modelId="{3CA5FB26-9121-4758-9614-F39D5FF2B598}" srcId="{F1937216-F5F4-4D15-B6DE-42C230AB8B4C}" destId="{DBF81C3D-0F19-45A4-B246-8191BF14D0AD}" srcOrd="1" destOrd="0" parTransId="{B3DF304F-DE72-40AE-A709-E6FB8F9920BA}" sibTransId="{CEDCC671-0343-40B4-9B78-D2B1C3F8403A}"/>
    <dgm:cxn modelId="{D716A976-CB79-43D8-A528-92F661C54721}" type="presOf" srcId="{AB197854-5FF7-45D4-A078-4CCE4E8A983D}" destId="{D380FBF2-30C2-463B-8639-7D5BB1B25866}" srcOrd="0" destOrd="0" presId="urn:microsoft.com/office/officeart/2005/8/layout/orgChart1"/>
    <dgm:cxn modelId="{F54FD464-621B-4BB7-90C1-56A8B6E6F4C2}" srcId="{E894A80E-A68A-45C8-A2BC-2C651D2264AA}" destId="{724400F7-A22A-4A58-A8D5-EBFA1BA92473}" srcOrd="2" destOrd="0" parTransId="{C2982BF7-3F06-40CF-B9F0-E9F9CCA1E7D1}" sibTransId="{434027A7-19A7-4857-A2DC-C313C38B7BA3}"/>
    <dgm:cxn modelId="{DEBD3CF7-FC09-4743-8E9E-7D5B43EF6F9D}" srcId="{DBF81C3D-0F19-45A4-B246-8191BF14D0AD}" destId="{D27375D0-CDD8-4733-A64C-824092ABB875}" srcOrd="0" destOrd="0" parTransId="{4229E1DF-0FD2-4AD7-914D-71A6D579BC2D}" sibTransId="{6AA4716B-8EC8-417A-8659-A73109E02C9A}"/>
    <dgm:cxn modelId="{90669EB0-271F-43FB-A939-BA8BEB5F7A24}" srcId="{E894A80E-A68A-45C8-A2BC-2C651D2264AA}" destId="{90D7C6E4-C184-4239-A952-6194699F0D52}" srcOrd="0" destOrd="0" parTransId="{EC7FDCD8-D243-4887-9E01-EAD66ACA3924}" sibTransId="{40BD9949-34A8-4C8D-A8AE-0437C030023C}"/>
    <dgm:cxn modelId="{A7B05A4A-8133-4A98-A345-3F1E8D263093}" srcId="{A4326D62-B13C-4AE6-A5EC-912D4C28984D}" destId="{650AA614-CC0D-447A-90A5-A08292E8F5E4}" srcOrd="2" destOrd="0" parTransId="{DA508E2C-E01B-493B-9F56-4518B9213482}" sibTransId="{27559369-FD08-407E-8A49-4D19A234795F}"/>
    <dgm:cxn modelId="{59B98B23-FE90-4189-8024-4A73D8EF331A}" srcId="{A4326D62-B13C-4AE6-A5EC-912D4C28984D}" destId="{5A642173-E7B5-41CF-B953-D2B7580FC557}" srcOrd="1" destOrd="0" parTransId="{CEA14384-4F30-49E9-A8A5-BA236495138C}" sibTransId="{0642D814-4F3D-4321-862C-30528905BE82}"/>
    <dgm:cxn modelId="{A2D3EAA3-618C-4CF6-A7E3-A5B44A1D45D6}" srcId="{A128113B-7645-4010-BA43-BADB0A7E154A}" destId="{C3501D84-698A-406E-B9EE-ECCD9DC622DC}" srcOrd="0" destOrd="0" parTransId="{DF7E2259-5644-4EC3-BA6A-F76CA6682646}" sibTransId="{527C9D9D-0510-4D83-ABE7-94F937F896D9}"/>
    <dgm:cxn modelId="{DF5D937E-63E6-42C0-8452-AB74B768E50E}" type="presOf" srcId="{C3501D84-698A-406E-B9EE-ECCD9DC622DC}" destId="{9F8293D7-E44A-450E-B5A0-5CB6024D3BD2}" srcOrd="1" destOrd="0" presId="urn:microsoft.com/office/officeart/2005/8/layout/orgChart1"/>
    <dgm:cxn modelId="{56DA93F0-D380-41B9-8419-76FF1EA85A65}" srcId="{C3501D84-698A-406E-B9EE-ECCD9DC622DC}" destId="{54C92260-210F-4B5C-B005-CF5759AA909D}" srcOrd="0" destOrd="0" parTransId="{30677016-1577-48E7-A3C4-306D7B5BDC1D}" sibTransId="{34A13161-4C03-41C7-9AD8-DCD8B1906E36}"/>
    <dgm:cxn modelId="{DE77DED4-50EE-4287-8D0A-7D1CF20BF1F5}" type="presOf" srcId="{C3501D84-698A-406E-B9EE-ECCD9DC622DC}" destId="{F0E1C891-A1CC-44AE-BDDF-310AD37D0710}" srcOrd="0" destOrd="0" presId="urn:microsoft.com/office/officeart/2005/8/layout/orgChart1"/>
    <dgm:cxn modelId="{EBD8E5D7-0B62-4286-8AC3-9B70A45551D0}" type="presOf" srcId="{3C48ADF5-451C-4DE2-B91B-A271D3143ABE}" destId="{6C32B0D0-D2F9-466E-8D67-98EABB04563F}" srcOrd="1" destOrd="0" presId="urn:microsoft.com/office/officeart/2005/8/layout/orgChart1"/>
    <dgm:cxn modelId="{0FCC2282-C11F-42AB-B843-003EDBDE350E}" srcId="{DBF81C3D-0F19-45A4-B246-8191BF14D0AD}" destId="{57F1DCF5-4EA3-4F49-8E68-740F0E2D59C7}" srcOrd="1" destOrd="0" parTransId="{82F1DC15-FF63-4AC1-A6C2-09C79794082A}" sibTransId="{FB04257F-7D68-4F05-B1CF-F048673A63A2}"/>
    <dgm:cxn modelId="{27CD0A54-5A43-4566-A379-EF50C659973F}" type="presOf" srcId="{D9E9AFC6-2681-498E-9964-E7AB5593BD48}" destId="{8549B196-53FF-444F-8770-D4F22FB08E3B}" srcOrd="1" destOrd="0" presId="urn:microsoft.com/office/officeart/2005/8/layout/orgChart1"/>
    <dgm:cxn modelId="{A506C87C-D4F3-4A61-870D-E8CB77263237}" type="presOf" srcId="{FE2F7EF2-3E45-4FE0-9620-C8C575D6C584}" destId="{CD7BDB94-C62F-4614-89BC-9CBF2AD714B2}" srcOrd="0" destOrd="0" presId="urn:microsoft.com/office/officeart/2005/8/layout/orgChart1"/>
    <dgm:cxn modelId="{296B29BA-DEED-4E3C-B6C2-9D5D7085126C}" type="presOf" srcId="{57F1DCF5-4EA3-4F49-8E68-740F0E2D59C7}" destId="{81F3C6BF-BCF1-41C6-B0D8-19975A9A1EEC}" srcOrd="0" destOrd="0" presId="urn:microsoft.com/office/officeart/2005/8/layout/orgChart1"/>
    <dgm:cxn modelId="{3A308CBA-02E0-48F6-9F1C-1EDB75ED7980}" type="presOf" srcId="{F1937216-F5F4-4D15-B6DE-42C230AB8B4C}" destId="{4E642B2E-7CD2-497C-A7D4-326AAAC4E8FF}" srcOrd="0" destOrd="0" presId="urn:microsoft.com/office/officeart/2005/8/layout/orgChart1"/>
    <dgm:cxn modelId="{2D0D0F51-61DB-45CE-9372-AAFE4ADF67A5}" type="presOf" srcId="{A4326D62-B13C-4AE6-A5EC-912D4C28984D}" destId="{66F2A23E-55C3-4356-BE98-27050BC8B209}" srcOrd="1" destOrd="0" presId="urn:microsoft.com/office/officeart/2005/8/layout/orgChart1"/>
    <dgm:cxn modelId="{5AC96FA6-ECC9-45C9-BBAC-BF3C6BF62F23}" srcId="{A4326D62-B13C-4AE6-A5EC-912D4C28984D}" destId="{34A23D3D-432F-4556-9630-147C6A985EFC}" srcOrd="0" destOrd="0" parTransId="{1AF3ED8D-2531-41D4-8164-EE61D04338FC}" sibTransId="{1BB11F0B-E29F-4E51-A95E-6F99E62483E7}"/>
    <dgm:cxn modelId="{632EF949-8406-4CEE-A464-BD9009CA5450}" type="presOf" srcId="{C2982BF7-3F06-40CF-B9F0-E9F9CCA1E7D1}" destId="{B80E5DD0-AE82-4B72-815D-9E31EC78E9CC}" srcOrd="0" destOrd="0" presId="urn:microsoft.com/office/officeart/2005/8/layout/orgChart1"/>
    <dgm:cxn modelId="{318E8D0A-89FE-454B-87AC-1CAA032A164C}" srcId="{F1937216-F5F4-4D15-B6DE-42C230AB8B4C}" destId="{E894A80E-A68A-45C8-A2BC-2C651D2264AA}" srcOrd="0" destOrd="0" parTransId="{E9345B9C-290E-40F9-A67B-D0A5A99B5C39}" sibTransId="{2880A2B6-0B4A-421E-BADE-7C7D0AD01C07}"/>
    <dgm:cxn modelId="{5A58DF39-61C0-43F2-85FA-B7AFEBDC9600}" srcId="{54C92260-210F-4B5C-B005-CF5759AA909D}" destId="{AB197854-5FF7-45D4-A078-4CCE4E8A983D}" srcOrd="0" destOrd="0" parTransId="{FE2F7EF2-3E45-4FE0-9620-C8C575D6C584}" sibTransId="{0BA3F248-0508-4416-BCF8-A122CF21AD3F}"/>
    <dgm:cxn modelId="{F7812FED-6928-4948-B3C4-48863523E65B}" type="presOf" srcId="{650AA614-CC0D-447A-90A5-A08292E8F5E4}" destId="{95AD2E97-21CB-4853-978D-31D192E86BE2}" srcOrd="1" destOrd="0" presId="urn:microsoft.com/office/officeart/2005/8/layout/orgChart1"/>
    <dgm:cxn modelId="{D8AC7561-1359-434D-A242-5209C281B8D0}" type="presOf" srcId="{3C48ADF5-451C-4DE2-B91B-A271D3143ABE}" destId="{FC2B408F-F93A-43B8-9601-210F2A90A41A}" srcOrd="0" destOrd="0" presId="urn:microsoft.com/office/officeart/2005/8/layout/orgChart1"/>
    <dgm:cxn modelId="{B8998573-C30E-4DEE-9A35-3EFBA37EA829}" type="presOf" srcId="{A4326D62-B13C-4AE6-A5EC-912D4C28984D}" destId="{54C834B9-F621-4524-A323-AADFBCB6CBC5}" srcOrd="0" destOrd="0" presId="urn:microsoft.com/office/officeart/2005/8/layout/orgChart1"/>
    <dgm:cxn modelId="{487F2285-0CE7-40FA-BB08-4D2CFDF230D1}" srcId="{AB197854-5FF7-45D4-A078-4CCE4E8A983D}" destId="{B69EBA88-9F50-4189-9C5A-25281C1FCDDA}" srcOrd="2" destOrd="0" parTransId="{BDEFDF27-317A-4108-88F9-C557205D6AB4}" sibTransId="{FF4D7447-311A-4EA1-8C8A-A5F1C2C83373}"/>
    <dgm:cxn modelId="{D9505A88-C523-4E3A-8DF8-1A62B85FA2A4}" srcId="{54C92260-210F-4B5C-B005-CF5759AA909D}" destId="{A4326D62-B13C-4AE6-A5EC-912D4C28984D}" srcOrd="1" destOrd="0" parTransId="{E5C9AAAF-B979-4965-9086-AC8E515A3676}" sibTransId="{27DFE95A-7A52-4C05-BAD1-7814351FBA1D}"/>
    <dgm:cxn modelId="{04AF0333-1E8A-4056-BDBE-D0B855B91AC5}" type="presOf" srcId="{E894A80E-A68A-45C8-A2BC-2C651D2264AA}" destId="{14963E7A-1458-4380-9C8A-2418A4C540B4}" srcOrd="1" destOrd="0" presId="urn:microsoft.com/office/officeart/2005/8/layout/orgChart1"/>
    <dgm:cxn modelId="{AB4FFF22-542B-4564-BE13-62303F8E48E1}" type="presOf" srcId="{5A642173-E7B5-41CF-B953-D2B7580FC557}" destId="{404E6DA9-7E9C-44D8-BAD1-C10CF10C1CAE}" srcOrd="0" destOrd="0" presId="urn:microsoft.com/office/officeart/2005/8/layout/orgChart1"/>
    <dgm:cxn modelId="{42204038-4D28-4F48-B5C2-B7BA1257B01B}" type="presOf" srcId="{30677016-1577-48E7-A3C4-306D7B5BDC1D}" destId="{ADE5C80E-8825-4FA1-9159-50852F895741}" srcOrd="0" destOrd="0" presId="urn:microsoft.com/office/officeart/2005/8/layout/orgChart1"/>
    <dgm:cxn modelId="{AFF60364-59AE-47D8-99D3-7CB6F31D60E1}" type="presOf" srcId="{B69EBA88-9F50-4189-9C5A-25281C1FCDDA}" destId="{0394A7B7-BE9F-4372-B9D0-C95A157ABCDB}" srcOrd="1" destOrd="0" presId="urn:microsoft.com/office/officeart/2005/8/layout/orgChart1"/>
    <dgm:cxn modelId="{2946B543-1825-49A9-998B-8504E036BD45}" type="presOf" srcId="{E8AB1B40-C583-4439-B100-661C1A8D6DDF}" destId="{22105AA8-64CC-454F-9ABF-28F105ED10F0}" srcOrd="1" destOrd="0" presId="urn:microsoft.com/office/officeart/2005/8/layout/orgChart1"/>
    <dgm:cxn modelId="{593FC257-B27E-43CE-AF2D-3D78FEC7819E}" type="presOf" srcId="{AB197854-5FF7-45D4-A078-4CCE4E8A983D}" destId="{A64AD09E-7C37-45F8-AB6D-73910C4C3F8C}" srcOrd="1" destOrd="0" presId="urn:microsoft.com/office/officeart/2005/8/layout/orgChart1"/>
    <dgm:cxn modelId="{93F97C47-07ED-4671-B1E1-6AB39D4A66E0}" type="presOf" srcId="{DA508E2C-E01B-493B-9F56-4518B9213482}" destId="{80911927-5C08-4782-A977-FED57B27F632}" srcOrd="0" destOrd="0" presId="urn:microsoft.com/office/officeart/2005/8/layout/orgChart1"/>
    <dgm:cxn modelId="{FDD809EB-3C3F-418E-8D5F-F1C795916916}" type="presOf" srcId="{724400F7-A22A-4A58-A8D5-EBFA1BA92473}" destId="{9AB12E8C-2B63-4237-ABCB-7D142934EEE0}" srcOrd="1" destOrd="0" presId="urn:microsoft.com/office/officeart/2005/8/layout/orgChart1"/>
    <dgm:cxn modelId="{68DB0782-18C6-46EF-9E71-4B4E5B51BCEA}" type="presOf" srcId="{E5C9AAAF-B979-4965-9086-AC8E515A3676}" destId="{86A2D732-9C26-46AF-9EF0-8ECB542D07CA}" srcOrd="0" destOrd="0" presId="urn:microsoft.com/office/officeart/2005/8/layout/orgChart1"/>
    <dgm:cxn modelId="{23332916-E80D-4D03-B5B8-00366D1719B9}" type="presOf" srcId="{1AF3ED8D-2531-41D4-8164-EE61D04338FC}" destId="{26E3CD78-D9EB-4F0A-96EB-8EC67CC23E62}" srcOrd="0" destOrd="0" presId="urn:microsoft.com/office/officeart/2005/8/layout/orgChart1"/>
    <dgm:cxn modelId="{98374A20-3957-4A46-AECB-09DDFD62C8CC}" srcId="{C3501D84-698A-406E-B9EE-ECCD9DC622DC}" destId="{F1937216-F5F4-4D15-B6DE-42C230AB8B4C}" srcOrd="1" destOrd="0" parTransId="{B5ED6001-8143-4A7D-926D-9AE69278EBDB}" sibTransId="{27018F8C-0833-4A98-A0B5-B36583AA1691}"/>
    <dgm:cxn modelId="{58DFA3B2-F739-41C1-ACFA-D6CE5587FDB2}" type="presOf" srcId="{90D7C6E4-C184-4239-A952-6194699F0D52}" destId="{B0924F94-573B-4D49-AB50-D35E5DCE0CF4}" srcOrd="1" destOrd="0" presId="urn:microsoft.com/office/officeart/2005/8/layout/orgChart1"/>
    <dgm:cxn modelId="{86685C2F-FB3C-4712-945A-7AC2F150B17D}" type="presOf" srcId="{EC7FDCD8-D243-4887-9E01-EAD66ACA3924}" destId="{8DE041D4-62AD-4AEE-9CA1-8092F1E139AB}" srcOrd="0" destOrd="0" presId="urn:microsoft.com/office/officeart/2005/8/layout/orgChart1"/>
    <dgm:cxn modelId="{66F3B128-CA6A-4F44-943A-BF3A4DA88AD7}" type="presOf" srcId="{650AA614-CC0D-447A-90A5-A08292E8F5E4}" destId="{397E45D2-B187-4031-ADD2-284FCB5B49F1}" srcOrd="0" destOrd="0" presId="urn:microsoft.com/office/officeart/2005/8/layout/orgChart1"/>
    <dgm:cxn modelId="{D0DB4D70-2FBB-4DD8-A076-93422B21BDD5}" type="presOf" srcId="{90D7C6E4-C184-4239-A952-6194699F0D52}" destId="{55E89A36-2F0A-41B4-88E8-14001D287A69}" srcOrd="0" destOrd="0" presId="urn:microsoft.com/office/officeart/2005/8/layout/orgChart1"/>
    <dgm:cxn modelId="{239E37DE-144C-4F73-8BFD-4772D0AA705C}" type="presOf" srcId="{50B34819-8303-4EC2-A04C-7AF29DC2A1E2}" destId="{4396EBF5-115E-43B3-BFB6-1E025D22085A}" srcOrd="0" destOrd="0" presId="urn:microsoft.com/office/officeart/2005/8/layout/orgChart1"/>
    <dgm:cxn modelId="{E5EF2916-42A1-4A13-B965-A83231858E5B}" type="presOf" srcId="{5A642173-E7B5-41CF-B953-D2B7580FC557}" destId="{D3FC1359-E7DA-416C-9083-C3B22BB5361A}" srcOrd="1" destOrd="0" presId="urn:microsoft.com/office/officeart/2005/8/layout/orgChart1"/>
    <dgm:cxn modelId="{17681467-3A56-402B-A059-8DBA26F60D26}" type="presOf" srcId="{4229E1DF-0FD2-4AD7-914D-71A6D579BC2D}" destId="{184470D7-B790-4DE7-BED0-D8FB9FC73548}" srcOrd="0" destOrd="0" presId="urn:microsoft.com/office/officeart/2005/8/layout/orgChart1"/>
    <dgm:cxn modelId="{2249E257-51EF-437C-86F7-0CF141B1F5B6}" type="presOf" srcId="{82F1DC15-FF63-4AC1-A6C2-09C79794082A}" destId="{08C485F3-86A3-4EF3-B5B2-6CE518056CFE}" srcOrd="0" destOrd="0" presId="urn:microsoft.com/office/officeart/2005/8/layout/orgChart1"/>
    <dgm:cxn modelId="{7D653EDB-B77E-46DF-9AB1-B39A71EBCD58}" type="presOf" srcId="{A128113B-7645-4010-BA43-BADB0A7E154A}" destId="{FC62133A-44EE-4A60-8C6B-4965924E0C06}" srcOrd="0" destOrd="0" presId="urn:microsoft.com/office/officeart/2005/8/layout/orgChart1"/>
    <dgm:cxn modelId="{A89EA8F6-E3CC-4D9D-8276-E710E0784920}" type="presOf" srcId="{9E49BF89-09F2-4960-AAA4-16AD354A9A99}" destId="{9DB81330-0268-468E-A116-3E5398EB594B}" srcOrd="0" destOrd="0" presId="urn:microsoft.com/office/officeart/2005/8/layout/orgChart1"/>
    <dgm:cxn modelId="{1CB968DA-DFAB-41EF-B0AF-458042E91A31}" type="presOf" srcId="{34A23D3D-432F-4556-9630-147C6A985EFC}" destId="{F2882FA9-1B99-46DF-AB25-DA5E20C7F8A9}" srcOrd="1" destOrd="0" presId="urn:microsoft.com/office/officeart/2005/8/layout/orgChart1"/>
    <dgm:cxn modelId="{43162E82-2BF7-43FF-A8B9-2D64438770FD}" srcId="{AB197854-5FF7-45D4-A078-4CCE4E8A983D}" destId="{E8AB1B40-C583-4439-B100-661C1A8D6DDF}" srcOrd="1" destOrd="0" parTransId="{720AD721-3F9A-4C15-95D6-19DFF339F169}" sibTransId="{CBCBF961-6C55-4066-84AE-D9517C5E3088}"/>
    <dgm:cxn modelId="{04242D16-0101-41B6-9E16-FBC3CD86D9ED}" srcId="{DBF81C3D-0F19-45A4-B246-8191BF14D0AD}" destId="{9E49BF89-09F2-4960-AAA4-16AD354A9A99}" srcOrd="2" destOrd="0" parTransId="{50B34819-8303-4EC2-A04C-7AF29DC2A1E2}" sibTransId="{3DC04344-9792-45EE-AF85-3C5152FC4A62}"/>
    <dgm:cxn modelId="{2569913B-9BC8-4E0F-8B6D-24E81FB64467}" type="presOf" srcId="{B5ED6001-8143-4A7D-926D-9AE69278EBDB}" destId="{1D6D5E27-DCEC-42E5-9BCC-B00FB1ED3160}" srcOrd="0" destOrd="0" presId="urn:microsoft.com/office/officeart/2005/8/layout/orgChart1"/>
    <dgm:cxn modelId="{03B24613-7D4A-4447-8B3A-56607DE9E67A}" type="presOf" srcId="{2FAD0EC1-8FD5-4178-9191-773A55717092}" destId="{4DFAEDCA-AFBC-4EE1-8DBA-241F62B04036}" srcOrd="0" destOrd="0" presId="urn:microsoft.com/office/officeart/2005/8/layout/orgChart1"/>
    <dgm:cxn modelId="{D788BA43-6D49-4C9A-8B0A-043A9BC1959E}" type="presOf" srcId="{50CC7767-767D-4369-B0C2-71286B6A828F}" destId="{1AFB5273-5D89-4A05-B93B-F222760FAE02}" srcOrd="0" destOrd="0" presId="urn:microsoft.com/office/officeart/2005/8/layout/orgChart1"/>
    <dgm:cxn modelId="{73B62924-EA1F-48D1-9488-6A921088BF69}" type="presOf" srcId="{720AD721-3F9A-4C15-95D6-19DFF339F169}" destId="{1801B811-F173-4542-B10C-3083859D0EE9}" srcOrd="0" destOrd="0" presId="urn:microsoft.com/office/officeart/2005/8/layout/orgChart1"/>
    <dgm:cxn modelId="{44722F9A-C9FD-4657-A293-85E0E0F7DE6E}" type="presOf" srcId="{D9E9AFC6-2681-498E-9964-E7AB5593BD48}" destId="{6F7EC36D-E86D-450C-8B6E-E585139F05A1}" srcOrd="0" destOrd="0" presId="urn:microsoft.com/office/officeart/2005/8/layout/orgChart1"/>
    <dgm:cxn modelId="{21AF2B45-0A90-409F-BC81-9E879532CDF6}" type="presOf" srcId="{57F1DCF5-4EA3-4F49-8E68-740F0E2D59C7}" destId="{A44B1F35-1B32-428A-A860-A08509BF27B6}" srcOrd="1" destOrd="0" presId="urn:microsoft.com/office/officeart/2005/8/layout/orgChart1"/>
    <dgm:cxn modelId="{A18252FD-0FCF-4C45-A7EC-461464697355}" type="presOf" srcId="{9E49BF89-09F2-4960-AAA4-16AD354A9A99}" destId="{51CD9858-DAE3-46A0-A176-54AD2E46433A}" srcOrd="1" destOrd="0" presId="urn:microsoft.com/office/officeart/2005/8/layout/orgChart1"/>
    <dgm:cxn modelId="{2DB5FC24-19D5-4108-B164-628A67FAC955}" type="presOf" srcId="{B3DF304F-DE72-40AE-A709-E6FB8F9920BA}" destId="{1229070D-47F2-49DE-9412-91441702E772}" srcOrd="0" destOrd="0" presId="urn:microsoft.com/office/officeart/2005/8/layout/orgChart1"/>
    <dgm:cxn modelId="{4BC3A54E-0436-4B9C-9624-58035683E9A4}" type="presOf" srcId="{54C92260-210F-4B5C-B005-CF5759AA909D}" destId="{4B85AFFF-BFE3-486A-8BC7-F227B5E7AD32}" srcOrd="0" destOrd="0" presId="urn:microsoft.com/office/officeart/2005/8/layout/orgChart1"/>
    <dgm:cxn modelId="{39F50A85-D607-4AB2-8A84-F1C95348379D}" type="presOf" srcId="{DBF81C3D-0F19-45A4-B246-8191BF14D0AD}" destId="{B962D3CA-7EC8-4DA2-BF08-60032F8BE030}" srcOrd="0" destOrd="0" presId="urn:microsoft.com/office/officeart/2005/8/layout/orgChart1"/>
    <dgm:cxn modelId="{FC5FB462-1332-48F5-941B-8A053799A88E}" type="presOf" srcId="{BDEFDF27-317A-4108-88F9-C557205D6AB4}" destId="{BBE79C7D-DD89-4BBF-9233-D92930199FD0}" srcOrd="0" destOrd="0" presId="urn:microsoft.com/office/officeart/2005/8/layout/orgChart1"/>
    <dgm:cxn modelId="{67FE5463-0511-468C-BAEB-7CC97CDBA322}" type="presOf" srcId="{B69EBA88-9F50-4189-9C5A-25281C1FCDDA}" destId="{4FC77CF8-F534-43B3-8327-F67CB7263B8E}" srcOrd="0" destOrd="0" presId="urn:microsoft.com/office/officeart/2005/8/layout/orgChart1"/>
    <dgm:cxn modelId="{C40F7DCF-147E-49C8-ABD2-BFFE8EB11A31}" srcId="{E894A80E-A68A-45C8-A2BC-2C651D2264AA}" destId="{D9E9AFC6-2681-498E-9964-E7AB5593BD48}" srcOrd="1" destOrd="0" parTransId="{2FAD0EC1-8FD5-4178-9191-773A55717092}" sibTransId="{FC43613D-BC5E-42CD-A9C7-E289D237E7F1}"/>
    <dgm:cxn modelId="{82468CCC-6BFB-4E49-96AE-3C7F83A6E52B}" type="presOf" srcId="{54C92260-210F-4B5C-B005-CF5759AA909D}" destId="{9AC5E92F-E095-4710-9121-7EB3C07D52E8}" srcOrd="1" destOrd="0" presId="urn:microsoft.com/office/officeart/2005/8/layout/orgChart1"/>
    <dgm:cxn modelId="{AC7C1150-B248-4697-A2C1-4443698CE9F2}" type="presParOf" srcId="{FC62133A-44EE-4A60-8C6B-4965924E0C06}" destId="{87B67D8C-6BE5-4A49-A0D9-C5EC0663F0E8}" srcOrd="0" destOrd="0" presId="urn:microsoft.com/office/officeart/2005/8/layout/orgChart1"/>
    <dgm:cxn modelId="{46CBC274-D732-416C-B513-8B1D2127ACD0}" type="presParOf" srcId="{87B67D8C-6BE5-4A49-A0D9-C5EC0663F0E8}" destId="{6EDF37BA-CCCD-493A-B231-251887F9009A}" srcOrd="0" destOrd="0" presId="urn:microsoft.com/office/officeart/2005/8/layout/orgChart1"/>
    <dgm:cxn modelId="{1489B5A5-620F-464F-8FD1-F9AC3708C2F0}" type="presParOf" srcId="{6EDF37BA-CCCD-493A-B231-251887F9009A}" destId="{F0E1C891-A1CC-44AE-BDDF-310AD37D0710}" srcOrd="0" destOrd="0" presId="urn:microsoft.com/office/officeart/2005/8/layout/orgChart1"/>
    <dgm:cxn modelId="{B0674054-664B-48A8-A8EE-1F69FC552931}" type="presParOf" srcId="{6EDF37BA-CCCD-493A-B231-251887F9009A}" destId="{9F8293D7-E44A-450E-B5A0-5CB6024D3BD2}" srcOrd="1" destOrd="0" presId="urn:microsoft.com/office/officeart/2005/8/layout/orgChart1"/>
    <dgm:cxn modelId="{EB767069-E773-474B-A6C3-1EA3862F9A48}" type="presParOf" srcId="{87B67D8C-6BE5-4A49-A0D9-C5EC0663F0E8}" destId="{005FD539-7AEB-417F-9A3F-620BEFE53101}" srcOrd="1" destOrd="0" presId="urn:microsoft.com/office/officeart/2005/8/layout/orgChart1"/>
    <dgm:cxn modelId="{1D1652FB-69B2-4206-AB3F-F2AFB84B4040}" type="presParOf" srcId="{005FD539-7AEB-417F-9A3F-620BEFE53101}" destId="{ADE5C80E-8825-4FA1-9159-50852F895741}" srcOrd="0" destOrd="0" presId="urn:microsoft.com/office/officeart/2005/8/layout/orgChart1"/>
    <dgm:cxn modelId="{1DBF7F7A-0C23-4AE5-AECD-07749F8331FA}" type="presParOf" srcId="{005FD539-7AEB-417F-9A3F-620BEFE53101}" destId="{7ADAB525-B7AF-43FA-92F6-02F9EF33C773}" srcOrd="1" destOrd="0" presId="urn:microsoft.com/office/officeart/2005/8/layout/orgChart1"/>
    <dgm:cxn modelId="{CFD7396C-CF90-48F4-91C6-54F155E87F41}" type="presParOf" srcId="{7ADAB525-B7AF-43FA-92F6-02F9EF33C773}" destId="{6456EEF3-F162-4D4D-948F-2BD857985690}" srcOrd="0" destOrd="0" presId="urn:microsoft.com/office/officeart/2005/8/layout/orgChart1"/>
    <dgm:cxn modelId="{9FB32F57-6A77-4D5A-A91A-27BA26B75CF1}" type="presParOf" srcId="{6456EEF3-F162-4D4D-948F-2BD857985690}" destId="{4B85AFFF-BFE3-486A-8BC7-F227B5E7AD32}" srcOrd="0" destOrd="0" presId="urn:microsoft.com/office/officeart/2005/8/layout/orgChart1"/>
    <dgm:cxn modelId="{1AE47790-DFF9-45C2-B79F-D9EFB8E5C639}" type="presParOf" srcId="{6456EEF3-F162-4D4D-948F-2BD857985690}" destId="{9AC5E92F-E095-4710-9121-7EB3C07D52E8}" srcOrd="1" destOrd="0" presId="urn:microsoft.com/office/officeart/2005/8/layout/orgChart1"/>
    <dgm:cxn modelId="{FC0E2FF3-B562-48CE-93E7-982E345E50E3}" type="presParOf" srcId="{7ADAB525-B7AF-43FA-92F6-02F9EF33C773}" destId="{EE120A51-910F-45D7-A82C-8F7AA91F2279}" srcOrd="1" destOrd="0" presId="urn:microsoft.com/office/officeart/2005/8/layout/orgChart1"/>
    <dgm:cxn modelId="{6A784293-7221-41EB-AB38-DE277391B9FC}" type="presParOf" srcId="{EE120A51-910F-45D7-A82C-8F7AA91F2279}" destId="{CD7BDB94-C62F-4614-89BC-9CBF2AD714B2}" srcOrd="0" destOrd="0" presId="urn:microsoft.com/office/officeart/2005/8/layout/orgChart1"/>
    <dgm:cxn modelId="{93A1FCBB-9BA0-48E9-9F1A-3E151C5FD5A3}" type="presParOf" srcId="{EE120A51-910F-45D7-A82C-8F7AA91F2279}" destId="{A03F2ACF-E39D-470F-958F-E6B25AA43B70}" srcOrd="1" destOrd="0" presId="urn:microsoft.com/office/officeart/2005/8/layout/orgChart1"/>
    <dgm:cxn modelId="{3BBC661B-494A-482C-B06A-BC8623615740}" type="presParOf" srcId="{A03F2ACF-E39D-470F-958F-E6B25AA43B70}" destId="{7AD12B52-5043-4CF7-B38E-E1B337E6D325}" srcOrd="0" destOrd="0" presId="urn:microsoft.com/office/officeart/2005/8/layout/orgChart1"/>
    <dgm:cxn modelId="{C2792E0D-DABD-42E0-9EB8-0D1233D867EF}" type="presParOf" srcId="{7AD12B52-5043-4CF7-B38E-E1B337E6D325}" destId="{D380FBF2-30C2-463B-8639-7D5BB1B25866}" srcOrd="0" destOrd="0" presId="urn:microsoft.com/office/officeart/2005/8/layout/orgChart1"/>
    <dgm:cxn modelId="{E43EBA11-EFE2-4363-AF04-679BB8467FDB}" type="presParOf" srcId="{7AD12B52-5043-4CF7-B38E-E1B337E6D325}" destId="{A64AD09E-7C37-45F8-AB6D-73910C4C3F8C}" srcOrd="1" destOrd="0" presId="urn:microsoft.com/office/officeart/2005/8/layout/orgChart1"/>
    <dgm:cxn modelId="{78E0A3A9-B1F6-4EF7-8354-D457589C4BDD}" type="presParOf" srcId="{A03F2ACF-E39D-470F-958F-E6B25AA43B70}" destId="{EB4FC1DC-97C0-4317-889C-F8525A3FD9B7}" srcOrd="1" destOrd="0" presId="urn:microsoft.com/office/officeart/2005/8/layout/orgChart1"/>
    <dgm:cxn modelId="{60DCFF48-E4E4-472C-8DA8-E4E3E0B353F7}" type="presParOf" srcId="{EB4FC1DC-97C0-4317-889C-F8525A3FD9B7}" destId="{1AFB5273-5D89-4A05-B93B-F222760FAE02}" srcOrd="0" destOrd="0" presId="urn:microsoft.com/office/officeart/2005/8/layout/orgChart1"/>
    <dgm:cxn modelId="{39E4AA10-278C-411D-8281-A989FFD1C93F}" type="presParOf" srcId="{EB4FC1DC-97C0-4317-889C-F8525A3FD9B7}" destId="{6AEB9668-7CE1-4632-9C90-1CA52238D2C7}" srcOrd="1" destOrd="0" presId="urn:microsoft.com/office/officeart/2005/8/layout/orgChart1"/>
    <dgm:cxn modelId="{5FCF9CF9-3D66-4DB7-ABA9-91AFDDA6EB54}" type="presParOf" srcId="{6AEB9668-7CE1-4632-9C90-1CA52238D2C7}" destId="{7E52BFCA-3669-4E7B-AB79-6C9E166533FB}" srcOrd="0" destOrd="0" presId="urn:microsoft.com/office/officeart/2005/8/layout/orgChart1"/>
    <dgm:cxn modelId="{46DC4982-9248-4320-97EF-376023EBF16E}" type="presParOf" srcId="{7E52BFCA-3669-4E7B-AB79-6C9E166533FB}" destId="{FC2B408F-F93A-43B8-9601-210F2A90A41A}" srcOrd="0" destOrd="0" presId="urn:microsoft.com/office/officeart/2005/8/layout/orgChart1"/>
    <dgm:cxn modelId="{5B0E5F66-E2A7-4927-9D2D-E1C041AA3482}" type="presParOf" srcId="{7E52BFCA-3669-4E7B-AB79-6C9E166533FB}" destId="{6C32B0D0-D2F9-466E-8D67-98EABB04563F}" srcOrd="1" destOrd="0" presId="urn:microsoft.com/office/officeart/2005/8/layout/orgChart1"/>
    <dgm:cxn modelId="{405B9E9F-BF64-4567-A109-5877CE873155}" type="presParOf" srcId="{6AEB9668-7CE1-4632-9C90-1CA52238D2C7}" destId="{2577F8AF-4354-42F2-A740-5600F3652E1F}" srcOrd="1" destOrd="0" presId="urn:microsoft.com/office/officeart/2005/8/layout/orgChart1"/>
    <dgm:cxn modelId="{793D744C-487F-4EC6-8CF8-7B0C3340C205}" type="presParOf" srcId="{6AEB9668-7CE1-4632-9C90-1CA52238D2C7}" destId="{D1C7A49F-0253-4784-B481-CB9ACF634BE5}" srcOrd="2" destOrd="0" presId="urn:microsoft.com/office/officeart/2005/8/layout/orgChart1"/>
    <dgm:cxn modelId="{BC528E46-D5D8-43BB-A408-9B069DC207CF}" type="presParOf" srcId="{EB4FC1DC-97C0-4317-889C-F8525A3FD9B7}" destId="{1801B811-F173-4542-B10C-3083859D0EE9}" srcOrd="2" destOrd="0" presId="urn:microsoft.com/office/officeart/2005/8/layout/orgChart1"/>
    <dgm:cxn modelId="{0D29D6FB-417D-400B-A490-A35DF0D1EEA9}" type="presParOf" srcId="{EB4FC1DC-97C0-4317-889C-F8525A3FD9B7}" destId="{10DBF0BB-035E-4745-9B50-59F1377941F4}" srcOrd="3" destOrd="0" presId="urn:microsoft.com/office/officeart/2005/8/layout/orgChart1"/>
    <dgm:cxn modelId="{40020C37-7CED-459B-91A2-453FE335C6C3}" type="presParOf" srcId="{10DBF0BB-035E-4745-9B50-59F1377941F4}" destId="{AAD95124-D42C-4C85-AFAD-12A1E9A18DA3}" srcOrd="0" destOrd="0" presId="urn:microsoft.com/office/officeart/2005/8/layout/orgChart1"/>
    <dgm:cxn modelId="{2EDAB392-B50E-49E0-98A3-670794FE1D3F}" type="presParOf" srcId="{AAD95124-D42C-4C85-AFAD-12A1E9A18DA3}" destId="{009963A5-E0FF-4C10-9ABC-5BF26C4225EE}" srcOrd="0" destOrd="0" presId="urn:microsoft.com/office/officeart/2005/8/layout/orgChart1"/>
    <dgm:cxn modelId="{99BD3DC2-A176-4CE3-A7AF-05400924DAD7}" type="presParOf" srcId="{AAD95124-D42C-4C85-AFAD-12A1E9A18DA3}" destId="{22105AA8-64CC-454F-9ABF-28F105ED10F0}" srcOrd="1" destOrd="0" presId="urn:microsoft.com/office/officeart/2005/8/layout/orgChart1"/>
    <dgm:cxn modelId="{0D399C96-6EF4-4899-AADF-3F422D272559}" type="presParOf" srcId="{10DBF0BB-035E-4745-9B50-59F1377941F4}" destId="{3EB57D16-6B78-4C46-884A-76E1E9693585}" srcOrd="1" destOrd="0" presId="urn:microsoft.com/office/officeart/2005/8/layout/orgChart1"/>
    <dgm:cxn modelId="{E71EACF8-2570-41F5-917C-4FF3B17D59B3}" type="presParOf" srcId="{10DBF0BB-035E-4745-9B50-59F1377941F4}" destId="{EDEE947C-E649-4090-BCB2-A7C6F0E183F8}" srcOrd="2" destOrd="0" presId="urn:microsoft.com/office/officeart/2005/8/layout/orgChart1"/>
    <dgm:cxn modelId="{6435C6B3-BF98-4ACD-94A1-B2FB1743DC5D}" type="presParOf" srcId="{EB4FC1DC-97C0-4317-889C-F8525A3FD9B7}" destId="{BBE79C7D-DD89-4BBF-9233-D92930199FD0}" srcOrd="4" destOrd="0" presId="urn:microsoft.com/office/officeart/2005/8/layout/orgChart1"/>
    <dgm:cxn modelId="{4EE4BC61-AA47-4FDB-B3FC-6AC4AC183742}" type="presParOf" srcId="{EB4FC1DC-97C0-4317-889C-F8525A3FD9B7}" destId="{9C97C09C-1D26-4CE5-BC23-2D8A6B89E2F6}" srcOrd="5" destOrd="0" presId="urn:microsoft.com/office/officeart/2005/8/layout/orgChart1"/>
    <dgm:cxn modelId="{2FC889FC-658E-466F-B01A-4951CFC72C93}" type="presParOf" srcId="{9C97C09C-1D26-4CE5-BC23-2D8A6B89E2F6}" destId="{BC4DCF08-AA6C-44A5-BABC-1A141AC31DF1}" srcOrd="0" destOrd="0" presId="urn:microsoft.com/office/officeart/2005/8/layout/orgChart1"/>
    <dgm:cxn modelId="{53A741B9-085A-47F7-A25A-AF33AB8287BE}" type="presParOf" srcId="{BC4DCF08-AA6C-44A5-BABC-1A141AC31DF1}" destId="{4FC77CF8-F534-43B3-8327-F67CB7263B8E}" srcOrd="0" destOrd="0" presId="urn:microsoft.com/office/officeart/2005/8/layout/orgChart1"/>
    <dgm:cxn modelId="{6FA2786D-34E3-4AA4-856A-8409BB7322E3}" type="presParOf" srcId="{BC4DCF08-AA6C-44A5-BABC-1A141AC31DF1}" destId="{0394A7B7-BE9F-4372-B9D0-C95A157ABCDB}" srcOrd="1" destOrd="0" presId="urn:microsoft.com/office/officeart/2005/8/layout/orgChart1"/>
    <dgm:cxn modelId="{A5D225D0-5BD7-48F5-9DDF-A6C8DC76E410}" type="presParOf" srcId="{9C97C09C-1D26-4CE5-BC23-2D8A6B89E2F6}" destId="{7AF482CA-7AE1-4285-808B-28B4D3DE2A8E}" srcOrd="1" destOrd="0" presId="urn:microsoft.com/office/officeart/2005/8/layout/orgChart1"/>
    <dgm:cxn modelId="{B2F3B8F5-7133-4294-BA16-C8667EE2F60A}" type="presParOf" srcId="{9C97C09C-1D26-4CE5-BC23-2D8A6B89E2F6}" destId="{B7F0560F-F24C-440A-8C73-DDE46B4A0834}" srcOrd="2" destOrd="0" presId="urn:microsoft.com/office/officeart/2005/8/layout/orgChart1"/>
    <dgm:cxn modelId="{B3405385-399A-48AA-A007-4DC0F795F7FB}" type="presParOf" srcId="{A03F2ACF-E39D-470F-958F-E6B25AA43B70}" destId="{90D960A9-BD7C-4E6B-8797-76C55C0627F9}" srcOrd="2" destOrd="0" presId="urn:microsoft.com/office/officeart/2005/8/layout/orgChart1"/>
    <dgm:cxn modelId="{BFE3FD48-21BB-41FA-A4C6-AA269DAA0E67}" type="presParOf" srcId="{EE120A51-910F-45D7-A82C-8F7AA91F2279}" destId="{86A2D732-9C26-46AF-9EF0-8ECB542D07CA}" srcOrd="2" destOrd="0" presId="urn:microsoft.com/office/officeart/2005/8/layout/orgChart1"/>
    <dgm:cxn modelId="{A03B1F2C-6663-45BD-8391-380BC343B9C3}" type="presParOf" srcId="{EE120A51-910F-45D7-A82C-8F7AA91F2279}" destId="{0E59E775-622D-4EB2-9BB5-E9920112986C}" srcOrd="3" destOrd="0" presId="urn:microsoft.com/office/officeart/2005/8/layout/orgChart1"/>
    <dgm:cxn modelId="{22CE1AFC-4B78-4DAC-84D8-C34D905EC032}" type="presParOf" srcId="{0E59E775-622D-4EB2-9BB5-E9920112986C}" destId="{3B7357FF-7AAF-4996-A330-05A2010A3300}" srcOrd="0" destOrd="0" presId="urn:microsoft.com/office/officeart/2005/8/layout/orgChart1"/>
    <dgm:cxn modelId="{7DED5341-3E71-4C5C-8DC9-079510EDDCD4}" type="presParOf" srcId="{3B7357FF-7AAF-4996-A330-05A2010A3300}" destId="{54C834B9-F621-4524-A323-AADFBCB6CBC5}" srcOrd="0" destOrd="0" presId="urn:microsoft.com/office/officeart/2005/8/layout/orgChart1"/>
    <dgm:cxn modelId="{C39F5476-C01B-4F13-8E80-1D88DFE35E7B}" type="presParOf" srcId="{3B7357FF-7AAF-4996-A330-05A2010A3300}" destId="{66F2A23E-55C3-4356-BE98-27050BC8B209}" srcOrd="1" destOrd="0" presId="urn:microsoft.com/office/officeart/2005/8/layout/orgChart1"/>
    <dgm:cxn modelId="{4ED104F1-8FBF-4071-96E8-570AB0608EDB}" type="presParOf" srcId="{0E59E775-622D-4EB2-9BB5-E9920112986C}" destId="{B944E135-BB01-4A7D-B8E3-A157DF94DAAF}" srcOrd="1" destOrd="0" presId="urn:microsoft.com/office/officeart/2005/8/layout/orgChart1"/>
    <dgm:cxn modelId="{FB72DE3C-D8AE-4C33-B0A8-F363EC78A01D}" type="presParOf" srcId="{B944E135-BB01-4A7D-B8E3-A157DF94DAAF}" destId="{26E3CD78-D9EB-4F0A-96EB-8EC67CC23E62}" srcOrd="0" destOrd="0" presId="urn:microsoft.com/office/officeart/2005/8/layout/orgChart1"/>
    <dgm:cxn modelId="{ECCBCCCA-D514-4EC8-9A64-8C07D537AD93}" type="presParOf" srcId="{B944E135-BB01-4A7D-B8E3-A157DF94DAAF}" destId="{FE6D4F4F-C391-49DB-828E-FD8728CF3DB0}" srcOrd="1" destOrd="0" presId="urn:microsoft.com/office/officeart/2005/8/layout/orgChart1"/>
    <dgm:cxn modelId="{3FAA0E91-CE0B-483E-926A-7BE4C5CD6E47}" type="presParOf" srcId="{FE6D4F4F-C391-49DB-828E-FD8728CF3DB0}" destId="{1345A919-35CB-4690-B44A-52561ECD9584}" srcOrd="0" destOrd="0" presId="urn:microsoft.com/office/officeart/2005/8/layout/orgChart1"/>
    <dgm:cxn modelId="{00F2A58A-791D-41BD-8C69-63C3F45380D0}" type="presParOf" srcId="{1345A919-35CB-4690-B44A-52561ECD9584}" destId="{3FF7BA9B-1B81-426D-9969-26C454D5C50B}" srcOrd="0" destOrd="0" presId="urn:microsoft.com/office/officeart/2005/8/layout/orgChart1"/>
    <dgm:cxn modelId="{F2D4A225-B4B0-4B9F-BFCB-082656BDAA62}" type="presParOf" srcId="{1345A919-35CB-4690-B44A-52561ECD9584}" destId="{F2882FA9-1B99-46DF-AB25-DA5E20C7F8A9}" srcOrd="1" destOrd="0" presId="urn:microsoft.com/office/officeart/2005/8/layout/orgChart1"/>
    <dgm:cxn modelId="{8E983FCB-3985-4DD6-9F2E-BF43CC378D86}" type="presParOf" srcId="{FE6D4F4F-C391-49DB-828E-FD8728CF3DB0}" destId="{B1B321B8-DCCC-4273-AD83-8EA0BD29D7BB}" srcOrd="1" destOrd="0" presId="urn:microsoft.com/office/officeart/2005/8/layout/orgChart1"/>
    <dgm:cxn modelId="{3F28AE35-03DF-4C83-AE5C-A5B14D2A8966}" type="presParOf" srcId="{FE6D4F4F-C391-49DB-828E-FD8728CF3DB0}" destId="{3CA5AEC2-B66B-4AB5-A1FB-85B0C1E31B44}" srcOrd="2" destOrd="0" presId="urn:microsoft.com/office/officeart/2005/8/layout/orgChart1"/>
    <dgm:cxn modelId="{F478F249-10F4-4583-8B95-3222F8D133DA}" type="presParOf" srcId="{B944E135-BB01-4A7D-B8E3-A157DF94DAAF}" destId="{D63D4D2C-55D6-4A07-869A-1C2175476230}" srcOrd="2" destOrd="0" presId="urn:microsoft.com/office/officeart/2005/8/layout/orgChart1"/>
    <dgm:cxn modelId="{4CADB908-6DFD-47C2-9D3B-42527A76E562}" type="presParOf" srcId="{B944E135-BB01-4A7D-B8E3-A157DF94DAAF}" destId="{A705CDAD-CC45-44F4-A868-B2CE675ABB7C}" srcOrd="3" destOrd="0" presId="urn:microsoft.com/office/officeart/2005/8/layout/orgChart1"/>
    <dgm:cxn modelId="{EE3621D0-94B2-4D09-A823-A550FC673D29}" type="presParOf" srcId="{A705CDAD-CC45-44F4-A868-B2CE675ABB7C}" destId="{6785E07D-C993-494F-9B34-515250CE29E8}" srcOrd="0" destOrd="0" presId="urn:microsoft.com/office/officeart/2005/8/layout/orgChart1"/>
    <dgm:cxn modelId="{04283B24-0F06-4818-BF6C-DCFEF5EAC65C}" type="presParOf" srcId="{6785E07D-C993-494F-9B34-515250CE29E8}" destId="{404E6DA9-7E9C-44D8-BAD1-C10CF10C1CAE}" srcOrd="0" destOrd="0" presId="urn:microsoft.com/office/officeart/2005/8/layout/orgChart1"/>
    <dgm:cxn modelId="{01D5FE21-EAD4-4465-833E-E66CD3D7345B}" type="presParOf" srcId="{6785E07D-C993-494F-9B34-515250CE29E8}" destId="{D3FC1359-E7DA-416C-9083-C3B22BB5361A}" srcOrd="1" destOrd="0" presId="urn:microsoft.com/office/officeart/2005/8/layout/orgChart1"/>
    <dgm:cxn modelId="{582040FB-02E3-4E63-A120-9032118F0B5D}" type="presParOf" srcId="{A705CDAD-CC45-44F4-A868-B2CE675ABB7C}" destId="{0ED28DF9-4845-4B6C-9E77-1CDB10A87080}" srcOrd="1" destOrd="0" presId="urn:microsoft.com/office/officeart/2005/8/layout/orgChart1"/>
    <dgm:cxn modelId="{E2A949BF-C536-4A6B-AC50-97F0BF7FDF46}" type="presParOf" srcId="{A705CDAD-CC45-44F4-A868-B2CE675ABB7C}" destId="{F5C65FAA-50EE-4DE3-AEC5-018236EF2E9A}" srcOrd="2" destOrd="0" presId="urn:microsoft.com/office/officeart/2005/8/layout/orgChart1"/>
    <dgm:cxn modelId="{1BFB7E66-391D-44F6-8B69-556842205FC9}" type="presParOf" srcId="{B944E135-BB01-4A7D-B8E3-A157DF94DAAF}" destId="{80911927-5C08-4782-A977-FED57B27F632}" srcOrd="4" destOrd="0" presId="urn:microsoft.com/office/officeart/2005/8/layout/orgChart1"/>
    <dgm:cxn modelId="{C135C8EA-1EDF-4651-AF44-9A9956C2BF32}" type="presParOf" srcId="{B944E135-BB01-4A7D-B8E3-A157DF94DAAF}" destId="{F7908E6D-8458-4A81-92A8-B9F1A5640E49}" srcOrd="5" destOrd="0" presId="urn:microsoft.com/office/officeart/2005/8/layout/orgChart1"/>
    <dgm:cxn modelId="{3FAC9F0F-18B1-4CBE-9E53-DFC02D6FEEED}" type="presParOf" srcId="{F7908E6D-8458-4A81-92A8-B9F1A5640E49}" destId="{57D35C50-A690-4CA8-8BEC-18C0431154F3}" srcOrd="0" destOrd="0" presId="urn:microsoft.com/office/officeart/2005/8/layout/orgChart1"/>
    <dgm:cxn modelId="{D8F5A99E-F938-43A2-91ED-68E99C62D3B9}" type="presParOf" srcId="{57D35C50-A690-4CA8-8BEC-18C0431154F3}" destId="{397E45D2-B187-4031-ADD2-284FCB5B49F1}" srcOrd="0" destOrd="0" presId="urn:microsoft.com/office/officeart/2005/8/layout/orgChart1"/>
    <dgm:cxn modelId="{EBA0CF87-667C-4BF0-87DC-C11FD47AF2AE}" type="presParOf" srcId="{57D35C50-A690-4CA8-8BEC-18C0431154F3}" destId="{95AD2E97-21CB-4853-978D-31D192E86BE2}" srcOrd="1" destOrd="0" presId="urn:microsoft.com/office/officeart/2005/8/layout/orgChart1"/>
    <dgm:cxn modelId="{1F609939-A4B4-4F8B-94E7-283B7DF805E3}" type="presParOf" srcId="{F7908E6D-8458-4A81-92A8-B9F1A5640E49}" destId="{66F4E5A3-7D14-4F0E-A446-61A74FF189B5}" srcOrd="1" destOrd="0" presId="urn:microsoft.com/office/officeart/2005/8/layout/orgChart1"/>
    <dgm:cxn modelId="{432DE404-43DF-4337-8FDD-35B3961AD083}" type="presParOf" srcId="{F7908E6D-8458-4A81-92A8-B9F1A5640E49}" destId="{17DA0270-3655-4639-9E60-A84F73CC3354}" srcOrd="2" destOrd="0" presId="urn:microsoft.com/office/officeart/2005/8/layout/orgChart1"/>
    <dgm:cxn modelId="{7C629F61-6CF4-4609-936E-668B99B92C00}" type="presParOf" srcId="{0E59E775-622D-4EB2-9BB5-E9920112986C}" destId="{D1921E39-28D8-4F9D-9DDB-A5F2E4EDD7C9}" srcOrd="2" destOrd="0" presId="urn:microsoft.com/office/officeart/2005/8/layout/orgChart1"/>
    <dgm:cxn modelId="{97312DD0-3057-4611-A103-E717F0C52471}" type="presParOf" srcId="{7ADAB525-B7AF-43FA-92F6-02F9EF33C773}" destId="{EAF536ED-D0F5-4490-8C24-D3F8C67BCB0E}" srcOrd="2" destOrd="0" presId="urn:microsoft.com/office/officeart/2005/8/layout/orgChart1"/>
    <dgm:cxn modelId="{7DF25157-E53B-441A-89E4-0D9E46C944CC}" type="presParOf" srcId="{005FD539-7AEB-417F-9A3F-620BEFE53101}" destId="{1D6D5E27-DCEC-42E5-9BCC-B00FB1ED3160}" srcOrd="2" destOrd="0" presId="urn:microsoft.com/office/officeart/2005/8/layout/orgChart1"/>
    <dgm:cxn modelId="{F5A2F586-BB7C-43EC-B88E-3F1B447A8137}" type="presParOf" srcId="{005FD539-7AEB-417F-9A3F-620BEFE53101}" destId="{E2BCF602-5490-45C4-8E5C-F570420914D2}" srcOrd="3" destOrd="0" presId="urn:microsoft.com/office/officeart/2005/8/layout/orgChart1"/>
    <dgm:cxn modelId="{BD00B32E-69D0-47EF-A5A3-4BB4F874E999}" type="presParOf" srcId="{E2BCF602-5490-45C4-8E5C-F570420914D2}" destId="{14307818-49F2-4110-9638-C7B54B72B168}" srcOrd="0" destOrd="0" presId="urn:microsoft.com/office/officeart/2005/8/layout/orgChart1"/>
    <dgm:cxn modelId="{32F826E2-75E4-4321-B708-B1C7E1143031}" type="presParOf" srcId="{14307818-49F2-4110-9638-C7B54B72B168}" destId="{4E642B2E-7CD2-497C-A7D4-326AAAC4E8FF}" srcOrd="0" destOrd="0" presId="urn:microsoft.com/office/officeart/2005/8/layout/orgChart1"/>
    <dgm:cxn modelId="{0A51A8C8-5F80-41FE-B661-C225EC0C63EF}" type="presParOf" srcId="{14307818-49F2-4110-9638-C7B54B72B168}" destId="{9A037ECA-1A09-44DD-B5FE-E4E6828425C1}" srcOrd="1" destOrd="0" presId="urn:microsoft.com/office/officeart/2005/8/layout/orgChart1"/>
    <dgm:cxn modelId="{33F2443D-BFD9-428E-881B-656F876FED26}" type="presParOf" srcId="{E2BCF602-5490-45C4-8E5C-F570420914D2}" destId="{82BE4506-1FD8-4B42-A37A-8376167200B8}" srcOrd="1" destOrd="0" presId="urn:microsoft.com/office/officeart/2005/8/layout/orgChart1"/>
    <dgm:cxn modelId="{9B892B48-00B9-4FCB-90A2-D299D4FF0C26}" type="presParOf" srcId="{82BE4506-1FD8-4B42-A37A-8376167200B8}" destId="{40DC173B-B3BD-47CE-90A7-98C1721FCE32}" srcOrd="0" destOrd="0" presId="urn:microsoft.com/office/officeart/2005/8/layout/orgChart1"/>
    <dgm:cxn modelId="{9ECD5452-38FB-425E-8F7C-A111321DB620}" type="presParOf" srcId="{82BE4506-1FD8-4B42-A37A-8376167200B8}" destId="{9A70FBB4-458A-4252-BECB-3F8857D1D1B8}" srcOrd="1" destOrd="0" presId="urn:microsoft.com/office/officeart/2005/8/layout/orgChart1"/>
    <dgm:cxn modelId="{7CF68DE7-C0E6-4195-9B42-7081717589EC}" type="presParOf" srcId="{9A70FBB4-458A-4252-BECB-3F8857D1D1B8}" destId="{D5510A4A-4D55-4D83-8F10-FA4EDD9FE203}" srcOrd="0" destOrd="0" presId="urn:microsoft.com/office/officeart/2005/8/layout/orgChart1"/>
    <dgm:cxn modelId="{C21800AF-4502-444F-8D3B-512E2487D9FE}" type="presParOf" srcId="{D5510A4A-4D55-4D83-8F10-FA4EDD9FE203}" destId="{674F1745-FDE1-4E33-B2F0-CBAE7CA7DF9E}" srcOrd="0" destOrd="0" presId="urn:microsoft.com/office/officeart/2005/8/layout/orgChart1"/>
    <dgm:cxn modelId="{85911F1B-57D8-41BF-B188-8099E14E1893}" type="presParOf" srcId="{D5510A4A-4D55-4D83-8F10-FA4EDD9FE203}" destId="{14963E7A-1458-4380-9C8A-2418A4C540B4}" srcOrd="1" destOrd="0" presId="urn:microsoft.com/office/officeart/2005/8/layout/orgChart1"/>
    <dgm:cxn modelId="{AA4ABD03-B850-4AEF-A8F6-2190882E574D}" type="presParOf" srcId="{9A70FBB4-458A-4252-BECB-3F8857D1D1B8}" destId="{026BE476-4F04-4CEC-8BE7-1DB2F0F346B5}" srcOrd="1" destOrd="0" presId="urn:microsoft.com/office/officeart/2005/8/layout/orgChart1"/>
    <dgm:cxn modelId="{B9573877-F51A-488C-994C-2B90DC5DFB97}" type="presParOf" srcId="{026BE476-4F04-4CEC-8BE7-1DB2F0F346B5}" destId="{8DE041D4-62AD-4AEE-9CA1-8092F1E139AB}" srcOrd="0" destOrd="0" presId="urn:microsoft.com/office/officeart/2005/8/layout/orgChart1"/>
    <dgm:cxn modelId="{2E931C97-8D30-4360-B80B-30A1A241C134}" type="presParOf" srcId="{026BE476-4F04-4CEC-8BE7-1DB2F0F346B5}" destId="{C8EE9FDB-BAD0-4E90-81E4-93408EB359D7}" srcOrd="1" destOrd="0" presId="urn:microsoft.com/office/officeart/2005/8/layout/orgChart1"/>
    <dgm:cxn modelId="{9562039E-EFAD-4E56-A2DA-FD195D0352D4}" type="presParOf" srcId="{C8EE9FDB-BAD0-4E90-81E4-93408EB359D7}" destId="{D4511EB6-911D-4F88-9E8C-45D54D5D0660}" srcOrd="0" destOrd="0" presId="urn:microsoft.com/office/officeart/2005/8/layout/orgChart1"/>
    <dgm:cxn modelId="{080F3D5D-8207-475E-889D-41B190BBA11A}" type="presParOf" srcId="{D4511EB6-911D-4F88-9E8C-45D54D5D0660}" destId="{55E89A36-2F0A-41B4-88E8-14001D287A69}" srcOrd="0" destOrd="0" presId="urn:microsoft.com/office/officeart/2005/8/layout/orgChart1"/>
    <dgm:cxn modelId="{0D0261C1-837A-4854-B8CA-A349CC09692D}" type="presParOf" srcId="{D4511EB6-911D-4F88-9E8C-45D54D5D0660}" destId="{B0924F94-573B-4D49-AB50-D35E5DCE0CF4}" srcOrd="1" destOrd="0" presId="urn:microsoft.com/office/officeart/2005/8/layout/orgChart1"/>
    <dgm:cxn modelId="{34EC489A-4400-4CFF-8421-65597B5C7C59}" type="presParOf" srcId="{C8EE9FDB-BAD0-4E90-81E4-93408EB359D7}" destId="{AB51BA08-391F-4C13-A3CC-FD1EA173C115}" srcOrd="1" destOrd="0" presId="urn:microsoft.com/office/officeart/2005/8/layout/orgChart1"/>
    <dgm:cxn modelId="{747C9824-3DC5-479E-87FF-ECF5E0FB0C05}" type="presParOf" srcId="{C8EE9FDB-BAD0-4E90-81E4-93408EB359D7}" destId="{6B2A7795-853F-40FA-A07A-4574C56F5D41}" srcOrd="2" destOrd="0" presId="urn:microsoft.com/office/officeart/2005/8/layout/orgChart1"/>
    <dgm:cxn modelId="{EA61AF13-D2A2-4A7D-B74D-0D4736687AF7}" type="presParOf" srcId="{026BE476-4F04-4CEC-8BE7-1DB2F0F346B5}" destId="{4DFAEDCA-AFBC-4EE1-8DBA-241F62B04036}" srcOrd="2" destOrd="0" presId="urn:microsoft.com/office/officeart/2005/8/layout/orgChart1"/>
    <dgm:cxn modelId="{05C3B5D3-7DD1-488E-A2A2-32ABB37F5680}" type="presParOf" srcId="{026BE476-4F04-4CEC-8BE7-1DB2F0F346B5}" destId="{B6AD208E-EE40-4ECE-AE26-4B620BB9CAE5}" srcOrd="3" destOrd="0" presId="urn:microsoft.com/office/officeart/2005/8/layout/orgChart1"/>
    <dgm:cxn modelId="{7F76F9E3-7E5B-4EF2-B8BB-50475BD12063}" type="presParOf" srcId="{B6AD208E-EE40-4ECE-AE26-4B620BB9CAE5}" destId="{CB041AB6-B4A5-4DF8-BDAF-56B7BC1DDC53}" srcOrd="0" destOrd="0" presId="urn:microsoft.com/office/officeart/2005/8/layout/orgChart1"/>
    <dgm:cxn modelId="{A3210CC2-3F3F-4FA5-AB49-64E0CF113431}" type="presParOf" srcId="{CB041AB6-B4A5-4DF8-BDAF-56B7BC1DDC53}" destId="{6F7EC36D-E86D-450C-8B6E-E585139F05A1}" srcOrd="0" destOrd="0" presId="urn:microsoft.com/office/officeart/2005/8/layout/orgChart1"/>
    <dgm:cxn modelId="{26C45869-022E-4B2D-8F4A-D582C15AD5F4}" type="presParOf" srcId="{CB041AB6-B4A5-4DF8-BDAF-56B7BC1DDC53}" destId="{8549B196-53FF-444F-8770-D4F22FB08E3B}" srcOrd="1" destOrd="0" presId="urn:microsoft.com/office/officeart/2005/8/layout/orgChart1"/>
    <dgm:cxn modelId="{944EEA24-F6B3-4097-BEF8-F21697E89B0E}" type="presParOf" srcId="{B6AD208E-EE40-4ECE-AE26-4B620BB9CAE5}" destId="{ABE43C5B-8686-44F4-94F5-63088EAAA8B7}" srcOrd="1" destOrd="0" presId="urn:microsoft.com/office/officeart/2005/8/layout/orgChart1"/>
    <dgm:cxn modelId="{6FDD6186-DAFA-4278-95C5-6B2DA1AB21ED}" type="presParOf" srcId="{B6AD208E-EE40-4ECE-AE26-4B620BB9CAE5}" destId="{CFA48179-8692-42FB-958B-000EE3438A9A}" srcOrd="2" destOrd="0" presId="urn:microsoft.com/office/officeart/2005/8/layout/orgChart1"/>
    <dgm:cxn modelId="{D5738DD2-8A3C-4FA1-B4B2-F28C5533615A}" type="presParOf" srcId="{026BE476-4F04-4CEC-8BE7-1DB2F0F346B5}" destId="{B80E5DD0-AE82-4B72-815D-9E31EC78E9CC}" srcOrd="4" destOrd="0" presId="urn:microsoft.com/office/officeart/2005/8/layout/orgChart1"/>
    <dgm:cxn modelId="{F0A7E3B0-BFEE-4566-AE21-1CA1B3D52383}" type="presParOf" srcId="{026BE476-4F04-4CEC-8BE7-1DB2F0F346B5}" destId="{29B61B07-66D5-4BEA-AFAD-EDD1B178150C}" srcOrd="5" destOrd="0" presId="urn:microsoft.com/office/officeart/2005/8/layout/orgChart1"/>
    <dgm:cxn modelId="{D72276FE-C795-41AE-BA7C-0890F2D27A29}" type="presParOf" srcId="{29B61B07-66D5-4BEA-AFAD-EDD1B178150C}" destId="{CDA64B2B-1E37-4229-AED7-781B5A97587D}" srcOrd="0" destOrd="0" presId="urn:microsoft.com/office/officeart/2005/8/layout/orgChart1"/>
    <dgm:cxn modelId="{7E3B764F-A0E6-4FBE-BC08-CF28FCD54B2A}" type="presParOf" srcId="{CDA64B2B-1E37-4229-AED7-781B5A97587D}" destId="{B9624D14-E9AF-4CEB-B69D-7087AF6FC726}" srcOrd="0" destOrd="0" presId="urn:microsoft.com/office/officeart/2005/8/layout/orgChart1"/>
    <dgm:cxn modelId="{74EB276B-804A-494E-86D1-7B02188998B9}" type="presParOf" srcId="{CDA64B2B-1E37-4229-AED7-781B5A97587D}" destId="{9AB12E8C-2B63-4237-ABCB-7D142934EEE0}" srcOrd="1" destOrd="0" presId="urn:microsoft.com/office/officeart/2005/8/layout/orgChart1"/>
    <dgm:cxn modelId="{C20B009A-3133-4199-9FDD-FEE64CF0FD73}" type="presParOf" srcId="{29B61B07-66D5-4BEA-AFAD-EDD1B178150C}" destId="{070A2C4F-B38B-443A-B1F9-0DB618751A4C}" srcOrd="1" destOrd="0" presId="urn:microsoft.com/office/officeart/2005/8/layout/orgChart1"/>
    <dgm:cxn modelId="{3B8727E4-66D7-477E-B157-3454358BF549}" type="presParOf" srcId="{29B61B07-66D5-4BEA-AFAD-EDD1B178150C}" destId="{FED49148-4ABC-49F6-87D4-9821CA1DB86C}" srcOrd="2" destOrd="0" presId="urn:microsoft.com/office/officeart/2005/8/layout/orgChart1"/>
    <dgm:cxn modelId="{741109CF-D1EF-475A-9537-5DD5EF61A319}" type="presParOf" srcId="{9A70FBB4-458A-4252-BECB-3F8857D1D1B8}" destId="{562EF681-1DCE-471F-88C1-326DC3A0BB91}" srcOrd="2" destOrd="0" presId="urn:microsoft.com/office/officeart/2005/8/layout/orgChart1"/>
    <dgm:cxn modelId="{CB241FAF-36D3-4BD5-9975-44DFC91EF4D9}" type="presParOf" srcId="{82BE4506-1FD8-4B42-A37A-8376167200B8}" destId="{1229070D-47F2-49DE-9412-91441702E772}" srcOrd="2" destOrd="0" presId="urn:microsoft.com/office/officeart/2005/8/layout/orgChart1"/>
    <dgm:cxn modelId="{719EB662-4CF3-4AEA-925B-2159D521B8AB}" type="presParOf" srcId="{82BE4506-1FD8-4B42-A37A-8376167200B8}" destId="{98787006-69D3-46F7-B3A1-82AE9774F4F9}" srcOrd="3" destOrd="0" presId="urn:microsoft.com/office/officeart/2005/8/layout/orgChart1"/>
    <dgm:cxn modelId="{12BF862C-EA0C-494D-9F06-608EAFFD21B2}" type="presParOf" srcId="{98787006-69D3-46F7-B3A1-82AE9774F4F9}" destId="{E5EED077-EA9A-4024-9C96-1FEACCA5E5D3}" srcOrd="0" destOrd="0" presId="urn:microsoft.com/office/officeart/2005/8/layout/orgChart1"/>
    <dgm:cxn modelId="{8BE9B085-DFEC-4887-9486-95D2B9921951}" type="presParOf" srcId="{E5EED077-EA9A-4024-9C96-1FEACCA5E5D3}" destId="{B962D3CA-7EC8-4DA2-BF08-60032F8BE030}" srcOrd="0" destOrd="0" presId="urn:microsoft.com/office/officeart/2005/8/layout/orgChart1"/>
    <dgm:cxn modelId="{EA95F9D7-E445-4FF0-8ABF-2B23C0DB731A}" type="presParOf" srcId="{E5EED077-EA9A-4024-9C96-1FEACCA5E5D3}" destId="{29D08C79-4A98-4E77-BADD-0A626212F9E8}" srcOrd="1" destOrd="0" presId="urn:microsoft.com/office/officeart/2005/8/layout/orgChart1"/>
    <dgm:cxn modelId="{E4E8E542-4EF5-4C49-A654-663DF6422A1C}" type="presParOf" srcId="{98787006-69D3-46F7-B3A1-82AE9774F4F9}" destId="{E3C20861-5A30-4A0D-803D-1B6CA3C6DD2E}" srcOrd="1" destOrd="0" presId="urn:microsoft.com/office/officeart/2005/8/layout/orgChart1"/>
    <dgm:cxn modelId="{C2D1754E-AD23-4230-941C-427164D148AF}" type="presParOf" srcId="{E3C20861-5A30-4A0D-803D-1B6CA3C6DD2E}" destId="{184470D7-B790-4DE7-BED0-D8FB9FC73548}" srcOrd="0" destOrd="0" presId="urn:microsoft.com/office/officeart/2005/8/layout/orgChart1"/>
    <dgm:cxn modelId="{E7D1C8C4-B762-4ABB-811D-C06C95601DEA}" type="presParOf" srcId="{E3C20861-5A30-4A0D-803D-1B6CA3C6DD2E}" destId="{A65F943A-DE20-42A4-A356-1CD371FF6993}" srcOrd="1" destOrd="0" presId="urn:microsoft.com/office/officeart/2005/8/layout/orgChart1"/>
    <dgm:cxn modelId="{160355EE-A620-432B-99F0-B932ED8D60DE}" type="presParOf" srcId="{A65F943A-DE20-42A4-A356-1CD371FF6993}" destId="{F5881F0F-BFFD-436A-9CED-902EA2CAF87C}" srcOrd="0" destOrd="0" presId="urn:microsoft.com/office/officeart/2005/8/layout/orgChart1"/>
    <dgm:cxn modelId="{CBD521FA-B53D-4106-BBC6-38DDD5231109}" type="presParOf" srcId="{F5881F0F-BFFD-436A-9CED-902EA2CAF87C}" destId="{583F3D55-CF5D-4970-94B7-F19D97964064}" srcOrd="0" destOrd="0" presId="urn:microsoft.com/office/officeart/2005/8/layout/orgChart1"/>
    <dgm:cxn modelId="{B7004DD2-9375-4B23-87B7-11B31B98EE20}" type="presParOf" srcId="{F5881F0F-BFFD-436A-9CED-902EA2CAF87C}" destId="{CF555DFB-675C-4700-ABD7-4D092B8E9937}" srcOrd="1" destOrd="0" presId="urn:microsoft.com/office/officeart/2005/8/layout/orgChart1"/>
    <dgm:cxn modelId="{9609B7D7-A923-4C04-822E-68E97B59EBBF}" type="presParOf" srcId="{A65F943A-DE20-42A4-A356-1CD371FF6993}" destId="{60174C1A-5A18-4CC4-8FE9-AA70E14A2557}" srcOrd="1" destOrd="0" presId="urn:microsoft.com/office/officeart/2005/8/layout/orgChart1"/>
    <dgm:cxn modelId="{37903AE6-4D6D-49DA-96EA-A2C3A5F44C04}" type="presParOf" srcId="{A65F943A-DE20-42A4-A356-1CD371FF6993}" destId="{FBFB39E6-97B2-417F-B5DD-9D35ED04F27B}" srcOrd="2" destOrd="0" presId="urn:microsoft.com/office/officeart/2005/8/layout/orgChart1"/>
    <dgm:cxn modelId="{C84F438D-9299-42CE-86BF-9731B227EAA8}" type="presParOf" srcId="{E3C20861-5A30-4A0D-803D-1B6CA3C6DD2E}" destId="{08C485F3-86A3-4EF3-B5B2-6CE518056CFE}" srcOrd="2" destOrd="0" presId="urn:microsoft.com/office/officeart/2005/8/layout/orgChart1"/>
    <dgm:cxn modelId="{BF7FD344-C787-48C0-AD58-A61EE3F145E4}" type="presParOf" srcId="{E3C20861-5A30-4A0D-803D-1B6CA3C6DD2E}" destId="{F34BAAD5-27A4-4CCE-9499-058CCE2773EB}" srcOrd="3" destOrd="0" presId="urn:microsoft.com/office/officeart/2005/8/layout/orgChart1"/>
    <dgm:cxn modelId="{6D507A3E-C79A-4C3B-82E3-2B433D078117}" type="presParOf" srcId="{F34BAAD5-27A4-4CCE-9499-058CCE2773EB}" destId="{7EA56711-2D51-4A52-8556-E2F52EC1DC0D}" srcOrd="0" destOrd="0" presId="urn:microsoft.com/office/officeart/2005/8/layout/orgChart1"/>
    <dgm:cxn modelId="{1553625A-6BC3-4DD8-9D25-421E0F7840C2}" type="presParOf" srcId="{7EA56711-2D51-4A52-8556-E2F52EC1DC0D}" destId="{81F3C6BF-BCF1-41C6-B0D8-19975A9A1EEC}" srcOrd="0" destOrd="0" presId="urn:microsoft.com/office/officeart/2005/8/layout/orgChart1"/>
    <dgm:cxn modelId="{CAAB7835-2F8F-4994-8E9C-76EA6FEC939C}" type="presParOf" srcId="{7EA56711-2D51-4A52-8556-E2F52EC1DC0D}" destId="{A44B1F35-1B32-428A-A860-A08509BF27B6}" srcOrd="1" destOrd="0" presId="urn:microsoft.com/office/officeart/2005/8/layout/orgChart1"/>
    <dgm:cxn modelId="{03560878-2842-4C11-9D5E-DFDA8CD90EB9}" type="presParOf" srcId="{F34BAAD5-27A4-4CCE-9499-058CCE2773EB}" destId="{6CD2DF0D-228A-4830-BCEE-F015ABC1C705}" srcOrd="1" destOrd="0" presId="urn:microsoft.com/office/officeart/2005/8/layout/orgChart1"/>
    <dgm:cxn modelId="{C0392197-71A3-401F-AC53-D4A6CE9CF3E6}" type="presParOf" srcId="{F34BAAD5-27A4-4CCE-9499-058CCE2773EB}" destId="{697E6CFF-6BDA-4A9A-8F85-6CF965729C6F}" srcOrd="2" destOrd="0" presId="urn:microsoft.com/office/officeart/2005/8/layout/orgChart1"/>
    <dgm:cxn modelId="{F4EA9E11-C757-447B-8297-8566F696C98E}" type="presParOf" srcId="{E3C20861-5A30-4A0D-803D-1B6CA3C6DD2E}" destId="{4396EBF5-115E-43B3-BFB6-1E025D22085A}" srcOrd="4" destOrd="0" presId="urn:microsoft.com/office/officeart/2005/8/layout/orgChart1"/>
    <dgm:cxn modelId="{E7785564-B094-474B-99FB-A8B1E32B6A51}" type="presParOf" srcId="{E3C20861-5A30-4A0D-803D-1B6CA3C6DD2E}" destId="{128663B3-247D-4DC7-ACC0-AF1BE56EE1EC}" srcOrd="5" destOrd="0" presId="urn:microsoft.com/office/officeart/2005/8/layout/orgChart1"/>
    <dgm:cxn modelId="{49B1114C-B25A-4524-8E36-1EF91377915C}" type="presParOf" srcId="{128663B3-247D-4DC7-ACC0-AF1BE56EE1EC}" destId="{93E82E9C-03DF-4B5A-832A-24248614E028}" srcOrd="0" destOrd="0" presId="urn:microsoft.com/office/officeart/2005/8/layout/orgChart1"/>
    <dgm:cxn modelId="{9D7152A7-889C-4D90-BB42-20542206A546}" type="presParOf" srcId="{93E82E9C-03DF-4B5A-832A-24248614E028}" destId="{9DB81330-0268-468E-A116-3E5398EB594B}" srcOrd="0" destOrd="0" presId="urn:microsoft.com/office/officeart/2005/8/layout/orgChart1"/>
    <dgm:cxn modelId="{DA978BBA-7DBC-4476-8C56-C39A5C459643}" type="presParOf" srcId="{93E82E9C-03DF-4B5A-832A-24248614E028}" destId="{51CD9858-DAE3-46A0-A176-54AD2E46433A}" srcOrd="1" destOrd="0" presId="urn:microsoft.com/office/officeart/2005/8/layout/orgChart1"/>
    <dgm:cxn modelId="{3990FB76-5B59-4D73-95DC-DD7F58145F58}" type="presParOf" srcId="{128663B3-247D-4DC7-ACC0-AF1BE56EE1EC}" destId="{A319E67D-D69C-4D5F-AD1C-A2873A3B71A2}" srcOrd="1" destOrd="0" presId="urn:microsoft.com/office/officeart/2005/8/layout/orgChart1"/>
    <dgm:cxn modelId="{8C4C5AFA-D9DA-4033-A963-4A7AE320748E}" type="presParOf" srcId="{128663B3-247D-4DC7-ACC0-AF1BE56EE1EC}" destId="{6A1CA2FC-3FAF-4F2E-985A-DB71917514E2}" srcOrd="2" destOrd="0" presId="urn:microsoft.com/office/officeart/2005/8/layout/orgChart1"/>
    <dgm:cxn modelId="{BFB2AFE9-7080-4492-9E8F-932616BF72F8}" type="presParOf" srcId="{98787006-69D3-46F7-B3A1-82AE9774F4F9}" destId="{4738C36C-FC49-438D-9D29-31B97568FA42}" srcOrd="2" destOrd="0" presId="urn:microsoft.com/office/officeart/2005/8/layout/orgChart1"/>
    <dgm:cxn modelId="{432582AE-C455-49B1-B321-7B246753416E}" type="presParOf" srcId="{E2BCF602-5490-45C4-8E5C-F570420914D2}" destId="{697823E9-2972-4425-A9F6-99E5F84EB9F3}" srcOrd="2" destOrd="0" presId="urn:microsoft.com/office/officeart/2005/8/layout/orgChart1"/>
    <dgm:cxn modelId="{136ABF0D-347D-4128-9FC6-1617EABD5395}" type="presParOf" srcId="{87B67D8C-6BE5-4A49-A0D9-C5EC0663F0E8}" destId="{A5DDDB27-04F2-4055-9048-502818AFD1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B6E47-2FB9-40F4-A65A-EFF2D590CD30}">
      <dsp:nvSpPr>
        <dsp:cNvPr id="0" name=""/>
        <dsp:cNvSpPr/>
      </dsp:nvSpPr>
      <dsp:spPr>
        <a:xfrm>
          <a:off x="2653888" y="1142676"/>
          <a:ext cx="2037038" cy="1358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/>
            <a:t>Asociación  Civil APADIM </a:t>
          </a:r>
        </a:p>
      </dsp:txBody>
      <dsp:txXfrm>
        <a:off x="2693663" y="1182451"/>
        <a:ext cx="1957488" cy="1278475"/>
      </dsp:txXfrm>
    </dsp:sp>
    <dsp:sp modelId="{78FABE56-4DAA-4851-A471-D6F4FA6BB84B}">
      <dsp:nvSpPr>
        <dsp:cNvPr id="0" name=""/>
        <dsp:cNvSpPr/>
      </dsp:nvSpPr>
      <dsp:spPr>
        <a:xfrm>
          <a:off x="1024257" y="2500702"/>
          <a:ext cx="2648150" cy="543210"/>
        </a:xfrm>
        <a:custGeom>
          <a:avLst/>
          <a:gdLst/>
          <a:ahLst/>
          <a:cxnLst/>
          <a:rect l="0" t="0" r="0" b="0"/>
          <a:pathLst>
            <a:path>
              <a:moveTo>
                <a:pt x="2648150" y="0"/>
              </a:moveTo>
              <a:lnTo>
                <a:pt x="2648150" y="271605"/>
              </a:lnTo>
              <a:lnTo>
                <a:pt x="0" y="271605"/>
              </a:lnTo>
              <a:lnTo>
                <a:pt x="0" y="54321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B246-5897-451C-A0CB-8B7119A3B8E2}">
      <dsp:nvSpPr>
        <dsp:cNvPr id="0" name=""/>
        <dsp:cNvSpPr/>
      </dsp:nvSpPr>
      <dsp:spPr>
        <a:xfrm>
          <a:off x="5738" y="3043913"/>
          <a:ext cx="2037038" cy="13580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/>
            <a:t>Instituto privado adscripto APADIM de modalidad especial</a:t>
          </a:r>
        </a:p>
      </dsp:txBody>
      <dsp:txXfrm>
        <a:off x="45513" y="3083688"/>
        <a:ext cx="1957488" cy="1278475"/>
      </dsp:txXfrm>
    </dsp:sp>
    <dsp:sp modelId="{690C0335-808D-41AB-A7C8-2731C0A66FF3}">
      <dsp:nvSpPr>
        <dsp:cNvPr id="0" name=""/>
        <dsp:cNvSpPr/>
      </dsp:nvSpPr>
      <dsp:spPr>
        <a:xfrm>
          <a:off x="3626688" y="2500702"/>
          <a:ext cx="91440" cy="5432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21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BE795-EEBA-4D0F-ADFC-46422415DC35}">
      <dsp:nvSpPr>
        <dsp:cNvPr id="0" name=""/>
        <dsp:cNvSpPr/>
      </dsp:nvSpPr>
      <dsp:spPr>
        <a:xfrm>
          <a:off x="2653888" y="3043913"/>
          <a:ext cx="2037038" cy="13580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/>
            <a:t>Taller Protegido de Producción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/>
            <a:t>"La Granja" </a:t>
          </a:r>
        </a:p>
      </dsp:txBody>
      <dsp:txXfrm>
        <a:off x="2693663" y="3083688"/>
        <a:ext cx="1957488" cy="1278475"/>
      </dsp:txXfrm>
    </dsp:sp>
    <dsp:sp modelId="{3BB511AB-A3C5-494A-8041-C7A91A8B5A93}">
      <dsp:nvSpPr>
        <dsp:cNvPr id="0" name=""/>
        <dsp:cNvSpPr/>
      </dsp:nvSpPr>
      <dsp:spPr>
        <a:xfrm>
          <a:off x="3672408" y="2500702"/>
          <a:ext cx="2648150" cy="543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05"/>
              </a:lnTo>
              <a:lnTo>
                <a:pt x="2648150" y="271605"/>
              </a:lnTo>
              <a:lnTo>
                <a:pt x="2648150" y="54321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90F57-11C4-49FF-B16E-4EFB4801C096}">
      <dsp:nvSpPr>
        <dsp:cNvPr id="0" name=""/>
        <dsp:cNvSpPr/>
      </dsp:nvSpPr>
      <dsp:spPr>
        <a:xfrm>
          <a:off x="5302039" y="3043913"/>
          <a:ext cx="2037038" cy="13580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Centro de Día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"</a:t>
          </a:r>
          <a:r>
            <a:rPr lang="es-AR" sz="1800" kern="1200" dirty="0"/>
            <a:t>San Francisco"</a:t>
          </a:r>
        </a:p>
      </dsp:txBody>
      <dsp:txXfrm>
        <a:off x="5341814" y="3083688"/>
        <a:ext cx="1957488" cy="1278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6EBF5-115E-43B3-BFB6-1E025D22085A}">
      <dsp:nvSpPr>
        <dsp:cNvPr id="0" name=""/>
        <dsp:cNvSpPr/>
      </dsp:nvSpPr>
      <dsp:spPr>
        <a:xfrm>
          <a:off x="5966117" y="2833410"/>
          <a:ext cx="221316" cy="277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831"/>
              </a:lnTo>
              <a:lnTo>
                <a:pt x="221316" y="27738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485F3-86A3-4EF3-B5B2-6CE518056CFE}">
      <dsp:nvSpPr>
        <dsp:cNvPr id="0" name=""/>
        <dsp:cNvSpPr/>
      </dsp:nvSpPr>
      <dsp:spPr>
        <a:xfrm>
          <a:off x="5966117" y="2833410"/>
          <a:ext cx="221316" cy="172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67"/>
              </a:lnTo>
              <a:lnTo>
                <a:pt x="221316" y="17262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470D7-B790-4DE7-BED0-D8FB9FC73548}">
      <dsp:nvSpPr>
        <dsp:cNvPr id="0" name=""/>
        <dsp:cNvSpPr/>
      </dsp:nvSpPr>
      <dsp:spPr>
        <a:xfrm>
          <a:off x="5966117" y="2833410"/>
          <a:ext cx="221316" cy="67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703"/>
              </a:lnTo>
              <a:lnTo>
                <a:pt x="221316" y="6787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9070D-47F2-49DE-9412-91441702E772}">
      <dsp:nvSpPr>
        <dsp:cNvPr id="0" name=""/>
        <dsp:cNvSpPr/>
      </dsp:nvSpPr>
      <dsp:spPr>
        <a:xfrm>
          <a:off x="5663651" y="1785846"/>
          <a:ext cx="892642" cy="30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21"/>
              </a:lnTo>
              <a:lnTo>
                <a:pt x="892642" y="154921"/>
              </a:lnTo>
              <a:lnTo>
                <a:pt x="892642" y="3098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E5DD0-AE82-4B72-815D-9E31EC78E9CC}">
      <dsp:nvSpPr>
        <dsp:cNvPr id="0" name=""/>
        <dsp:cNvSpPr/>
      </dsp:nvSpPr>
      <dsp:spPr>
        <a:xfrm>
          <a:off x="4180832" y="2833410"/>
          <a:ext cx="221316" cy="277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831"/>
              </a:lnTo>
              <a:lnTo>
                <a:pt x="221316" y="27738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EDCA-AFBC-4EE1-8DBA-241F62B04036}">
      <dsp:nvSpPr>
        <dsp:cNvPr id="0" name=""/>
        <dsp:cNvSpPr/>
      </dsp:nvSpPr>
      <dsp:spPr>
        <a:xfrm>
          <a:off x="4180832" y="2833410"/>
          <a:ext cx="221316" cy="172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67"/>
              </a:lnTo>
              <a:lnTo>
                <a:pt x="221316" y="17262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041D4-62AD-4AEE-9CA1-8092F1E139AB}">
      <dsp:nvSpPr>
        <dsp:cNvPr id="0" name=""/>
        <dsp:cNvSpPr/>
      </dsp:nvSpPr>
      <dsp:spPr>
        <a:xfrm>
          <a:off x="4180832" y="2833410"/>
          <a:ext cx="221316" cy="67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703"/>
              </a:lnTo>
              <a:lnTo>
                <a:pt x="221316" y="6787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C173B-B3BD-47CE-90A7-98C1721FCE32}">
      <dsp:nvSpPr>
        <dsp:cNvPr id="0" name=""/>
        <dsp:cNvSpPr/>
      </dsp:nvSpPr>
      <dsp:spPr>
        <a:xfrm>
          <a:off x="4771009" y="1785846"/>
          <a:ext cx="892642" cy="309842"/>
        </a:xfrm>
        <a:custGeom>
          <a:avLst/>
          <a:gdLst/>
          <a:ahLst/>
          <a:cxnLst/>
          <a:rect l="0" t="0" r="0" b="0"/>
          <a:pathLst>
            <a:path>
              <a:moveTo>
                <a:pt x="892642" y="0"/>
              </a:moveTo>
              <a:lnTo>
                <a:pt x="892642" y="154921"/>
              </a:lnTo>
              <a:lnTo>
                <a:pt x="0" y="154921"/>
              </a:lnTo>
              <a:lnTo>
                <a:pt x="0" y="3098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D5E27-DCEC-42E5-9BCC-B00FB1ED3160}">
      <dsp:nvSpPr>
        <dsp:cNvPr id="0" name=""/>
        <dsp:cNvSpPr/>
      </dsp:nvSpPr>
      <dsp:spPr>
        <a:xfrm>
          <a:off x="3878366" y="738282"/>
          <a:ext cx="1785284" cy="30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21"/>
              </a:lnTo>
              <a:lnTo>
                <a:pt x="1785284" y="154921"/>
              </a:lnTo>
              <a:lnTo>
                <a:pt x="1785284" y="3098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11927-5C08-4782-A977-FED57B27F632}">
      <dsp:nvSpPr>
        <dsp:cNvPr id="0" name=""/>
        <dsp:cNvSpPr/>
      </dsp:nvSpPr>
      <dsp:spPr>
        <a:xfrm>
          <a:off x="2395547" y="2833410"/>
          <a:ext cx="221316" cy="277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831"/>
              </a:lnTo>
              <a:lnTo>
                <a:pt x="221316" y="27738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D4D2C-55D6-4A07-869A-1C2175476230}">
      <dsp:nvSpPr>
        <dsp:cNvPr id="0" name=""/>
        <dsp:cNvSpPr/>
      </dsp:nvSpPr>
      <dsp:spPr>
        <a:xfrm>
          <a:off x="2395547" y="2833410"/>
          <a:ext cx="221316" cy="172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67"/>
              </a:lnTo>
              <a:lnTo>
                <a:pt x="221316" y="17262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3CD78-D9EB-4F0A-96EB-8EC67CC23E62}">
      <dsp:nvSpPr>
        <dsp:cNvPr id="0" name=""/>
        <dsp:cNvSpPr/>
      </dsp:nvSpPr>
      <dsp:spPr>
        <a:xfrm>
          <a:off x="2395547" y="2833410"/>
          <a:ext cx="221316" cy="67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703"/>
              </a:lnTo>
              <a:lnTo>
                <a:pt x="221316" y="6787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2D732-9C26-46AF-9EF0-8ECB542D07CA}">
      <dsp:nvSpPr>
        <dsp:cNvPr id="0" name=""/>
        <dsp:cNvSpPr/>
      </dsp:nvSpPr>
      <dsp:spPr>
        <a:xfrm>
          <a:off x="2093081" y="1785846"/>
          <a:ext cx="892642" cy="30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21"/>
              </a:lnTo>
              <a:lnTo>
                <a:pt x="892642" y="154921"/>
              </a:lnTo>
              <a:lnTo>
                <a:pt x="892642" y="3098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79C7D-DD89-4BBF-9233-D92930199FD0}">
      <dsp:nvSpPr>
        <dsp:cNvPr id="0" name=""/>
        <dsp:cNvSpPr/>
      </dsp:nvSpPr>
      <dsp:spPr>
        <a:xfrm>
          <a:off x="610262" y="2833410"/>
          <a:ext cx="221316" cy="2773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831"/>
              </a:lnTo>
              <a:lnTo>
                <a:pt x="221316" y="27738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1B811-F173-4542-B10C-3083859D0EE9}">
      <dsp:nvSpPr>
        <dsp:cNvPr id="0" name=""/>
        <dsp:cNvSpPr/>
      </dsp:nvSpPr>
      <dsp:spPr>
        <a:xfrm>
          <a:off x="610262" y="2833410"/>
          <a:ext cx="221316" cy="172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67"/>
              </a:lnTo>
              <a:lnTo>
                <a:pt x="221316" y="17262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B5273-5D89-4A05-B93B-F222760FAE02}">
      <dsp:nvSpPr>
        <dsp:cNvPr id="0" name=""/>
        <dsp:cNvSpPr/>
      </dsp:nvSpPr>
      <dsp:spPr>
        <a:xfrm>
          <a:off x="610262" y="2833410"/>
          <a:ext cx="221316" cy="67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703"/>
              </a:lnTo>
              <a:lnTo>
                <a:pt x="221316" y="67870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BDB94-C62F-4614-89BC-9CBF2AD714B2}">
      <dsp:nvSpPr>
        <dsp:cNvPr id="0" name=""/>
        <dsp:cNvSpPr/>
      </dsp:nvSpPr>
      <dsp:spPr>
        <a:xfrm>
          <a:off x="1200439" y="1785846"/>
          <a:ext cx="892642" cy="309842"/>
        </a:xfrm>
        <a:custGeom>
          <a:avLst/>
          <a:gdLst/>
          <a:ahLst/>
          <a:cxnLst/>
          <a:rect l="0" t="0" r="0" b="0"/>
          <a:pathLst>
            <a:path>
              <a:moveTo>
                <a:pt x="892642" y="0"/>
              </a:moveTo>
              <a:lnTo>
                <a:pt x="892642" y="154921"/>
              </a:lnTo>
              <a:lnTo>
                <a:pt x="0" y="154921"/>
              </a:lnTo>
              <a:lnTo>
                <a:pt x="0" y="3098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5C80E-8825-4FA1-9159-50852F895741}">
      <dsp:nvSpPr>
        <dsp:cNvPr id="0" name=""/>
        <dsp:cNvSpPr/>
      </dsp:nvSpPr>
      <dsp:spPr>
        <a:xfrm>
          <a:off x="2093081" y="738282"/>
          <a:ext cx="1785284" cy="309842"/>
        </a:xfrm>
        <a:custGeom>
          <a:avLst/>
          <a:gdLst/>
          <a:ahLst/>
          <a:cxnLst/>
          <a:rect l="0" t="0" r="0" b="0"/>
          <a:pathLst>
            <a:path>
              <a:moveTo>
                <a:pt x="1785284" y="0"/>
              </a:moveTo>
              <a:lnTo>
                <a:pt x="1785284" y="154921"/>
              </a:lnTo>
              <a:lnTo>
                <a:pt x="0" y="154921"/>
              </a:lnTo>
              <a:lnTo>
                <a:pt x="0" y="3098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1C891-A1CC-44AE-BDDF-310AD37D0710}">
      <dsp:nvSpPr>
        <dsp:cNvPr id="0" name=""/>
        <dsp:cNvSpPr/>
      </dsp:nvSpPr>
      <dsp:spPr>
        <a:xfrm>
          <a:off x="3140645" y="561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Informe de Trayectoria Escolar</a:t>
          </a:r>
        </a:p>
      </dsp:txBody>
      <dsp:txXfrm>
        <a:off x="3140645" y="561"/>
        <a:ext cx="1475442" cy="737721"/>
      </dsp:txXfrm>
    </dsp:sp>
    <dsp:sp modelId="{4B85AFFF-BFE3-486A-8BC7-F227B5E7AD32}">
      <dsp:nvSpPr>
        <dsp:cNvPr id="0" name=""/>
        <dsp:cNvSpPr/>
      </dsp:nvSpPr>
      <dsp:spPr>
        <a:xfrm>
          <a:off x="1355360" y="1048125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 Global </a:t>
          </a:r>
        </a:p>
      </dsp:txBody>
      <dsp:txXfrm>
        <a:off x="1355360" y="1048125"/>
        <a:ext cx="1475442" cy="737721"/>
      </dsp:txXfrm>
    </dsp:sp>
    <dsp:sp modelId="{D380FBF2-30C2-463B-8639-7D5BB1B25866}">
      <dsp:nvSpPr>
        <dsp:cNvPr id="0" name=""/>
        <dsp:cNvSpPr/>
      </dsp:nvSpPr>
      <dsp:spPr>
        <a:xfrm>
          <a:off x="462718" y="2095689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Mutualizado</a:t>
          </a:r>
        </a:p>
      </dsp:txBody>
      <dsp:txXfrm>
        <a:off x="462718" y="2095689"/>
        <a:ext cx="1475442" cy="737721"/>
      </dsp:txXfrm>
    </dsp:sp>
    <dsp:sp modelId="{FC2B408F-F93A-43B8-9601-210F2A90A41A}">
      <dsp:nvSpPr>
        <dsp:cNvPr id="0" name=""/>
        <dsp:cNvSpPr/>
      </dsp:nvSpPr>
      <dsp:spPr>
        <a:xfrm>
          <a:off x="831578" y="3143252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Planificación Individual Anual</a:t>
          </a:r>
        </a:p>
      </dsp:txBody>
      <dsp:txXfrm>
        <a:off x="831578" y="3143252"/>
        <a:ext cx="1475442" cy="737721"/>
      </dsp:txXfrm>
    </dsp:sp>
    <dsp:sp modelId="{009963A5-E0FF-4C10-9ABC-5BF26C4225EE}">
      <dsp:nvSpPr>
        <dsp:cNvPr id="0" name=""/>
        <dsp:cNvSpPr/>
      </dsp:nvSpPr>
      <dsp:spPr>
        <a:xfrm>
          <a:off x="831578" y="4190816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Informe Cuatrimestral </a:t>
          </a:r>
        </a:p>
      </dsp:txBody>
      <dsp:txXfrm>
        <a:off x="831578" y="4190816"/>
        <a:ext cx="1475442" cy="737721"/>
      </dsp:txXfrm>
    </dsp:sp>
    <dsp:sp modelId="{4FC77CF8-F534-43B3-8327-F67CB7263B8E}">
      <dsp:nvSpPr>
        <dsp:cNvPr id="0" name=""/>
        <dsp:cNvSpPr/>
      </dsp:nvSpPr>
      <dsp:spPr>
        <a:xfrm>
          <a:off x="831578" y="5238380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Final</a:t>
          </a:r>
        </a:p>
      </dsp:txBody>
      <dsp:txXfrm>
        <a:off x="831578" y="5238380"/>
        <a:ext cx="1475442" cy="737721"/>
      </dsp:txXfrm>
    </dsp:sp>
    <dsp:sp modelId="{54C834B9-F621-4524-A323-AADFBCB6CBC5}">
      <dsp:nvSpPr>
        <dsp:cNvPr id="0" name=""/>
        <dsp:cNvSpPr/>
      </dsp:nvSpPr>
      <dsp:spPr>
        <a:xfrm>
          <a:off x="2248003" y="2095689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No Mutualizado</a:t>
          </a:r>
        </a:p>
      </dsp:txBody>
      <dsp:txXfrm>
        <a:off x="2248003" y="2095689"/>
        <a:ext cx="1475442" cy="737721"/>
      </dsp:txXfrm>
    </dsp:sp>
    <dsp:sp modelId="{3FF7BA9B-1B81-426D-9969-26C454D5C50B}">
      <dsp:nvSpPr>
        <dsp:cNvPr id="0" name=""/>
        <dsp:cNvSpPr/>
      </dsp:nvSpPr>
      <dsp:spPr>
        <a:xfrm>
          <a:off x="2616863" y="3143252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Planificación Individual Anual</a:t>
          </a:r>
        </a:p>
      </dsp:txBody>
      <dsp:txXfrm>
        <a:off x="2616863" y="3143252"/>
        <a:ext cx="1475442" cy="737721"/>
      </dsp:txXfrm>
    </dsp:sp>
    <dsp:sp modelId="{404E6DA9-7E9C-44D8-BAD1-C10CF10C1CAE}">
      <dsp:nvSpPr>
        <dsp:cNvPr id="0" name=""/>
        <dsp:cNvSpPr/>
      </dsp:nvSpPr>
      <dsp:spPr>
        <a:xfrm>
          <a:off x="2616863" y="4190816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Cuatrimestral</a:t>
          </a:r>
        </a:p>
      </dsp:txBody>
      <dsp:txXfrm>
        <a:off x="2616863" y="4190816"/>
        <a:ext cx="1475442" cy="737721"/>
      </dsp:txXfrm>
    </dsp:sp>
    <dsp:sp modelId="{397E45D2-B187-4031-ADD2-284FCB5B49F1}">
      <dsp:nvSpPr>
        <dsp:cNvPr id="0" name=""/>
        <dsp:cNvSpPr/>
      </dsp:nvSpPr>
      <dsp:spPr>
        <a:xfrm>
          <a:off x="2616863" y="5238380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Final</a:t>
          </a:r>
        </a:p>
      </dsp:txBody>
      <dsp:txXfrm>
        <a:off x="2616863" y="5238380"/>
        <a:ext cx="1475442" cy="737721"/>
      </dsp:txXfrm>
    </dsp:sp>
    <dsp:sp modelId="{4E642B2E-7CD2-497C-A7D4-326AAAC4E8FF}">
      <dsp:nvSpPr>
        <dsp:cNvPr id="0" name=""/>
        <dsp:cNvSpPr/>
      </dsp:nvSpPr>
      <dsp:spPr>
        <a:xfrm>
          <a:off x="4925930" y="1048125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 Graduado</a:t>
          </a:r>
        </a:p>
      </dsp:txBody>
      <dsp:txXfrm>
        <a:off x="4925930" y="1048125"/>
        <a:ext cx="1475442" cy="737721"/>
      </dsp:txXfrm>
    </dsp:sp>
    <dsp:sp modelId="{674F1745-FDE1-4E33-B2F0-CBAE7CA7DF9E}">
      <dsp:nvSpPr>
        <dsp:cNvPr id="0" name=""/>
        <dsp:cNvSpPr/>
      </dsp:nvSpPr>
      <dsp:spPr>
        <a:xfrm>
          <a:off x="4033288" y="2095689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Mutualizado</a:t>
          </a:r>
        </a:p>
      </dsp:txBody>
      <dsp:txXfrm>
        <a:off x="4033288" y="2095689"/>
        <a:ext cx="1475442" cy="737721"/>
      </dsp:txXfrm>
    </dsp:sp>
    <dsp:sp modelId="{55E89A36-2F0A-41B4-88E8-14001D287A69}">
      <dsp:nvSpPr>
        <dsp:cNvPr id="0" name=""/>
        <dsp:cNvSpPr/>
      </dsp:nvSpPr>
      <dsp:spPr>
        <a:xfrm>
          <a:off x="4402148" y="3143252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Planificación Individual Anual</a:t>
          </a:r>
        </a:p>
      </dsp:txBody>
      <dsp:txXfrm>
        <a:off x="4402148" y="3143252"/>
        <a:ext cx="1475442" cy="737721"/>
      </dsp:txXfrm>
    </dsp:sp>
    <dsp:sp modelId="{6F7EC36D-E86D-450C-8B6E-E585139F05A1}">
      <dsp:nvSpPr>
        <dsp:cNvPr id="0" name=""/>
        <dsp:cNvSpPr/>
      </dsp:nvSpPr>
      <dsp:spPr>
        <a:xfrm>
          <a:off x="4402148" y="4190816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Informe Cuatrimestral</a:t>
          </a:r>
        </a:p>
      </dsp:txBody>
      <dsp:txXfrm>
        <a:off x="4402148" y="4190816"/>
        <a:ext cx="1475442" cy="737721"/>
      </dsp:txXfrm>
    </dsp:sp>
    <dsp:sp modelId="{B9624D14-E9AF-4CEB-B69D-7087AF6FC726}">
      <dsp:nvSpPr>
        <dsp:cNvPr id="0" name=""/>
        <dsp:cNvSpPr/>
      </dsp:nvSpPr>
      <dsp:spPr>
        <a:xfrm>
          <a:off x="4402148" y="5238380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Final</a:t>
          </a:r>
        </a:p>
      </dsp:txBody>
      <dsp:txXfrm>
        <a:off x="4402148" y="5238380"/>
        <a:ext cx="1475442" cy="737721"/>
      </dsp:txXfrm>
    </dsp:sp>
    <dsp:sp modelId="{B962D3CA-7EC8-4DA2-BF08-60032F8BE030}">
      <dsp:nvSpPr>
        <dsp:cNvPr id="0" name=""/>
        <dsp:cNvSpPr/>
      </dsp:nvSpPr>
      <dsp:spPr>
        <a:xfrm>
          <a:off x="5818573" y="2095689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No mutualizado</a:t>
          </a:r>
        </a:p>
      </dsp:txBody>
      <dsp:txXfrm>
        <a:off x="5818573" y="2095689"/>
        <a:ext cx="1475442" cy="737721"/>
      </dsp:txXfrm>
    </dsp:sp>
    <dsp:sp modelId="{583F3D55-CF5D-4970-94B7-F19D97964064}">
      <dsp:nvSpPr>
        <dsp:cNvPr id="0" name=""/>
        <dsp:cNvSpPr/>
      </dsp:nvSpPr>
      <dsp:spPr>
        <a:xfrm>
          <a:off x="6187433" y="3143252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Planificación Individual Anual</a:t>
          </a:r>
        </a:p>
      </dsp:txBody>
      <dsp:txXfrm>
        <a:off x="6187433" y="3143252"/>
        <a:ext cx="1475442" cy="737721"/>
      </dsp:txXfrm>
    </dsp:sp>
    <dsp:sp modelId="{81F3C6BF-BCF1-41C6-B0D8-19975A9A1EEC}">
      <dsp:nvSpPr>
        <dsp:cNvPr id="0" name=""/>
        <dsp:cNvSpPr/>
      </dsp:nvSpPr>
      <dsp:spPr>
        <a:xfrm>
          <a:off x="6187433" y="4190816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Cuatrimestral</a:t>
          </a:r>
        </a:p>
      </dsp:txBody>
      <dsp:txXfrm>
        <a:off x="6187433" y="4190816"/>
        <a:ext cx="1475442" cy="737721"/>
      </dsp:txXfrm>
    </dsp:sp>
    <dsp:sp modelId="{9DB81330-0268-468E-A116-3E5398EB594B}">
      <dsp:nvSpPr>
        <dsp:cNvPr id="0" name=""/>
        <dsp:cNvSpPr/>
      </dsp:nvSpPr>
      <dsp:spPr>
        <a:xfrm>
          <a:off x="6187433" y="5238380"/>
          <a:ext cx="1475442" cy="737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Informe Final</a:t>
          </a:r>
        </a:p>
      </dsp:txBody>
      <dsp:txXfrm>
        <a:off x="6187433" y="5238380"/>
        <a:ext cx="1475442" cy="73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133CB78-9A0C-4630-85EF-DD1B9575C588}" type="datetimeFigureOut">
              <a:rPr lang="es-AR" smtClean="0"/>
              <a:t>21/08/2013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3DE1895-D1DC-4939-BD73-CEDBBA72BEC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99592" y="2420888"/>
            <a:ext cx="73448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b="1" dirty="0" smtClean="0"/>
          </a:p>
          <a:p>
            <a:pPr algn="ctr"/>
            <a:r>
              <a:rPr lang="es-AR" b="1" dirty="0" smtClean="0"/>
              <a:t>Proyecto:</a:t>
            </a:r>
          </a:p>
          <a:p>
            <a:pPr algn="ctr"/>
            <a:r>
              <a:rPr lang="es-AR" b="1" dirty="0" smtClean="0"/>
              <a:t> </a:t>
            </a:r>
            <a:r>
              <a:rPr lang="es-AR" sz="2800" dirty="0" smtClean="0"/>
              <a:t>Sistema  Descentralizado para la Administración de Legajos </a:t>
            </a:r>
            <a:endParaRPr lang="es-AR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r>
              <a:rPr lang="es-AR" b="1" dirty="0" smtClean="0"/>
              <a:t>Alumnos: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Degiovanni</a:t>
            </a:r>
            <a:r>
              <a:rPr lang="es-AR" dirty="0" smtClean="0"/>
              <a:t> Federico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Scharff</a:t>
            </a:r>
            <a:r>
              <a:rPr lang="es-AR" smtClean="0"/>
              <a:t> Lucía</a:t>
            </a:r>
            <a:endParaRPr lang="es-AR" dirty="0" smtClean="0"/>
          </a:p>
          <a:p>
            <a:r>
              <a:rPr lang="es-AR" b="1" dirty="0" smtClean="0"/>
              <a:t>Docentes: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Martínez María Marcela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err="1" smtClean="0"/>
              <a:t>Mugetti</a:t>
            </a:r>
            <a:r>
              <a:rPr lang="es-AR" dirty="0" smtClean="0"/>
              <a:t> Mare José Oscar</a:t>
            </a:r>
          </a:p>
        </p:txBody>
      </p:sp>
      <p:pic>
        <p:nvPicPr>
          <p:cNvPr id="6" name="5 Imagen" descr="D:\Mis Documentos C\Descargas\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6" y="357064"/>
            <a:ext cx="1896596" cy="197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7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Descentralizar </a:t>
            </a:r>
            <a:r>
              <a:rPr lang="es-ES" dirty="0"/>
              <a:t>el armado de los documentos. </a:t>
            </a:r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Evitar la dependencia de dispositivos de almacenamiento </a:t>
            </a:r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 Informatizar los legajos.</a:t>
            </a:r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Garantizar la integridad y seguridad de los datos.</a:t>
            </a:r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Generar  los documentos necesarios acorde a los formatos requeridos. </a:t>
            </a:r>
            <a:endParaRPr lang="es-AR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Evitar duplicación de información.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97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96516"/>
              </p:ext>
            </p:extLst>
          </p:nvPr>
        </p:nvGraphicFramePr>
        <p:xfrm>
          <a:off x="899592" y="404664"/>
          <a:ext cx="7467600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Requisitos</a:t>
                      </a:r>
                      <a:endParaRPr lang="es-A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El sistema deberá permitir la creación de un nuevo legajo.	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El sistema debería permitir la modificación de un legajo.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El sistema deberá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dirty="0" smtClean="0"/>
                        <a:t> permitir la visualización de los legajos de forma total para los directivos.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El sistema deberá permitir la visualización de la trayectoria escolar para los docentes y técnicos.</a:t>
                      </a:r>
                    </a:p>
                    <a:p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El sistema deberá permitir el armado de los documentos de acuerdo a los estándares preestablecidos.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El sistema deberá permitir la impresión del legajo. </a:t>
                      </a:r>
                    </a:p>
                    <a:p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El sistema deberá permitir ver la trayectoria escolar del alumno a través de los años. 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El sistema deberá permitir la creación, modificación y eliminación de nuevos usuarios. 	</a:t>
                      </a:r>
                    </a:p>
                    <a:p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El sistema deberá permitir descentralizar la actividad de carga y visualización de información de la trayectoria escolar. 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Mis Documentos C\Descargas\Modelo de casos de uso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25276"/>
            <a:ext cx="5184423" cy="664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8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-180528" y="0"/>
            <a:ext cx="9433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-180528" y="0"/>
            <a:ext cx="9433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97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Mis Documentos C\Descargas\Modelo de dominio.PNG"/>
          <p:cNvPicPr/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83568" y="260648"/>
            <a:ext cx="7344816" cy="626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05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A.P.A.D.I.M.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Asociación de Padres y Amigos del </a:t>
            </a:r>
            <a:r>
              <a:rPr lang="es-AR" dirty="0"/>
              <a:t>D</a:t>
            </a:r>
            <a:r>
              <a:rPr lang="es-AR" dirty="0" smtClean="0"/>
              <a:t>iscapacitado Mental 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49452"/>
            <a:ext cx="3562814" cy="24915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261">
            <a:off x="171454" y="149890"/>
            <a:ext cx="4355807" cy="32651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85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226853485"/>
              </p:ext>
            </p:extLst>
          </p:nvPr>
        </p:nvGraphicFramePr>
        <p:xfrm>
          <a:off x="971600" y="493833"/>
          <a:ext cx="734481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395536" y="476672"/>
            <a:ext cx="8278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AR" dirty="0" smtClean="0"/>
              <a:t>Desarrolla </a:t>
            </a:r>
            <a:r>
              <a:rPr lang="es-AR" dirty="0"/>
              <a:t>programas y herramientas para ayudar a que personas con discapacidad puedan realizar sus propios proyectos de vida, participando activamente de los espacios sociales donde se desenvuelven.</a:t>
            </a:r>
          </a:p>
          <a:p>
            <a:pPr algn="ctr"/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6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114118"/>
            <a:ext cx="8041440" cy="1442674"/>
          </a:xfrm>
        </p:spPr>
        <p:txBody>
          <a:bodyPr/>
          <a:lstStyle/>
          <a:p>
            <a:r>
              <a:rPr lang="es-ES" b="1" dirty="0"/>
              <a:t>Presentación:  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244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>
                <a:solidFill>
                  <a:schemeClr val="tx1"/>
                </a:solidFill>
              </a:rPr>
              <a:t>El </a:t>
            </a:r>
            <a:r>
              <a:rPr lang="es-ES" sz="1600" dirty="0">
                <a:solidFill>
                  <a:schemeClr val="tx1"/>
                </a:solidFill>
              </a:rPr>
              <a:t>Instituto Privado Adscripto </a:t>
            </a:r>
            <a:r>
              <a:rPr lang="es-ES" sz="1600" dirty="0" err="1">
                <a:solidFill>
                  <a:schemeClr val="tx1"/>
                </a:solidFill>
              </a:rPr>
              <a:t>A.P.A.D.I.M.de</a:t>
            </a:r>
            <a:r>
              <a:rPr lang="es-ES" sz="1600" dirty="0">
                <a:solidFill>
                  <a:schemeClr val="tx1"/>
                </a:solidFill>
              </a:rPr>
              <a:t> Modalidad Especial está abocado a la prestación de servicios educativos a personas con necesidades educativas derivadas de la discapacidad.</a:t>
            </a:r>
            <a:endParaRPr lang="es-A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Institución cuenta actualmente con  120 alumnos, de los cuales 100 son matrícula de modalidad especial y 20 se encuentran integrados en escuelas comunes. </a:t>
            </a:r>
            <a:endParaRPr lang="es-A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AR" sz="13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23528" y="2739112"/>
            <a:ext cx="38884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Además de la propuesta educativa que incluye las distintas materias pedagógicas convencionales, se brinda a los alumnos diversos proyectos de trabajo que se centran en aspectos comunicacionales, expresivos, artísticos y comunitarios, destacándose los siguientes, por los vínculos que crean con la comunidad: "Murga la Fiesta”,  “Encuentros Transversales”, “Cuentos y títeres”, “La granja de Noé”, “Haciendo radio”, “Salidas a la comunidad”, “Los beneficios del agua: pileta” y muchos otros.</a:t>
            </a:r>
            <a:endParaRPr lang="es-AR" sz="1600" dirty="0" smtClean="0"/>
          </a:p>
          <a:p>
            <a:endParaRPr lang="es-AR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68960"/>
            <a:ext cx="4577833" cy="2820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6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" y="0"/>
            <a:ext cx="5760132" cy="38400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3930">
            <a:off x="4288173" y="70962"/>
            <a:ext cx="4977734" cy="30669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813" y="2789808"/>
            <a:ext cx="5028709" cy="37695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494">
            <a:off x="4591985" y="3040668"/>
            <a:ext cx="4971157" cy="37264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1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:\Mis Documentos C\Descargas\Diagrama Scharfff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7544" y="548680"/>
            <a:ext cx="8496944" cy="370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55576" y="4255928"/>
            <a:ext cx="788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forma de trabajo, implica la utilización de un legajo compuesto por muchos documentos. Varios de estos documentos tienen formatos distintos según sea para alumnos del plan global, o del plan graduado, y a su vez, los mismos tienen distintos formatos si son mutualizados o no.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9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17042"/>
              </p:ext>
            </p:extLst>
          </p:nvPr>
        </p:nvGraphicFramePr>
        <p:xfrm>
          <a:off x="467544" y="476672"/>
          <a:ext cx="8125594" cy="597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5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7910264" cy="52970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3200" b="1" dirty="0" smtClean="0"/>
              <a:t>Problema </a:t>
            </a:r>
            <a:r>
              <a:rPr lang="es-ES" sz="3200" b="1" dirty="0"/>
              <a:t>1</a:t>
            </a:r>
            <a:r>
              <a:rPr lang="es-ES" sz="3200" b="1" dirty="0" smtClean="0"/>
              <a:t>:</a:t>
            </a:r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ES" dirty="0" smtClean="0"/>
              <a:t>El informe de trayectoria escolar requiere la participación directa de más de un profesional.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Los documentos que conforman </a:t>
            </a:r>
            <a:r>
              <a:rPr lang="es-ES" dirty="0"/>
              <a:t>el informe de trayectoria escolar </a:t>
            </a:r>
            <a:r>
              <a:rPr lang="es-ES" dirty="0" smtClean="0"/>
              <a:t>, </a:t>
            </a:r>
            <a:r>
              <a:rPr lang="es-ES" dirty="0"/>
              <a:t>deben cumplir con </a:t>
            </a:r>
            <a:r>
              <a:rPr lang="es-ES" dirty="0" smtClean="0"/>
              <a:t>estándares preestablecidos</a:t>
            </a:r>
            <a:r>
              <a:rPr lang="es-ES" dirty="0"/>
              <a:t>.  </a:t>
            </a: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09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7467600" cy="3951337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ES" sz="3500" b="1" dirty="0"/>
              <a:t>Problema</a:t>
            </a:r>
            <a:r>
              <a:rPr lang="es-ES" sz="3200" b="1" dirty="0"/>
              <a:t> 2: </a:t>
            </a:r>
            <a:endParaRPr lang="es-ES" sz="3200" b="1" dirty="0" smtClean="0"/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ES" dirty="0"/>
              <a:t>La institución necesita organizar la información de una forma estratégica para que no haya duplicación de datos y la misma sea más fácil de hallar.  Por ello quiere pasar a formato digital la mayor parte de los legajos, ya que con tantos documentos, el legajo de un alumno se transforma en una gran carpeta física difícil de manejar, y muchas de estas carpetas llenan varios archivadores que hace que se complique su búsqueda o manipulación.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538</TotalTime>
  <Words>614</Words>
  <Application>Microsoft Office PowerPoint</Application>
  <PresentationFormat>Presentación en pantalla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Sketchbook</vt:lpstr>
      <vt:lpstr>Presentación de PowerPoint</vt:lpstr>
      <vt:lpstr>A.P.A.D.I.M.</vt:lpstr>
      <vt:lpstr>Presentación de PowerPoint</vt:lpstr>
      <vt:lpstr>Presentación: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A.P.A.D.I.M.</dc:title>
  <dc:creator>Luffi</dc:creator>
  <cp:lastModifiedBy>Luffi</cp:lastModifiedBy>
  <cp:revision>28</cp:revision>
  <dcterms:created xsi:type="dcterms:W3CDTF">2013-08-06T17:00:27Z</dcterms:created>
  <dcterms:modified xsi:type="dcterms:W3CDTF">2013-08-21T22:27:40Z</dcterms:modified>
</cp:coreProperties>
</file>