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04" r:id="rId1"/>
  </p:sldMasterIdLst>
  <p:sldIdLst>
    <p:sldId id="275" r:id="rId2"/>
    <p:sldId id="257" r:id="rId3"/>
    <p:sldId id="276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70" r:id="rId16"/>
    <p:sldId id="269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-2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8113B-7645-4010-BA43-BADB0A7E154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3501D84-698A-406E-B9EE-ECCD9DC622DC}">
      <dgm:prSet phldrT="[Texto]"/>
      <dgm:spPr/>
      <dgm:t>
        <a:bodyPr/>
        <a:lstStyle/>
        <a:p>
          <a:r>
            <a:rPr lang="es-ES" dirty="0"/>
            <a:t>Informe de Trayectoria Escolar</a:t>
          </a:r>
        </a:p>
      </dgm:t>
    </dgm:pt>
    <dgm:pt modelId="{DF7E2259-5644-4EC3-BA6A-F76CA6682646}" type="parTrans" cxnId="{A2D3EAA3-618C-4CF6-A7E3-A5B44A1D45D6}">
      <dgm:prSet/>
      <dgm:spPr/>
      <dgm:t>
        <a:bodyPr/>
        <a:lstStyle/>
        <a:p>
          <a:endParaRPr lang="es-ES"/>
        </a:p>
      </dgm:t>
    </dgm:pt>
    <dgm:pt modelId="{527C9D9D-0510-4D83-ABE7-94F937F896D9}" type="sibTrans" cxnId="{A2D3EAA3-618C-4CF6-A7E3-A5B44A1D45D6}">
      <dgm:prSet/>
      <dgm:spPr/>
      <dgm:t>
        <a:bodyPr/>
        <a:lstStyle/>
        <a:p>
          <a:endParaRPr lang="es-ES"/>
        </a:p>
      </dgm:t>
    </dgm:pt>
    <dgm:pt modelId="{54C92260-210F-4B5C-B005-CF5759AA909D}">
      <dgm:prSet phldrT="[Texto]"/>
      <dgm:spPr/>
      <dgm:t>
        <a:bodyPr/>
        <a:lstStyle/>
        <a:p>
          <a:r>
            <a:rPr lang="es-ES"/>
            <a:t>Plan Global </a:t>
          </a:r>
        </a:p>
      </dgm:t>
    </dgm:pt>
    <dgm:pt modelId="{30677016-1577-48E7-A3C4-306D7B5BDC1D}" type="parTrans" cxnId="{56DA93F0-D380-41B9-8419-76FF1EA85A65}">
      <dgm:prSet/>
      <dgm:spPr/>
      <dgm:t>
        <a:bodyPr/>
        <a:lstStyle/>
        <a:p>
          <a:endParaRPr lang="es-ES"/>
        </a:p>
      </dgm:t>
    </dgm:pt>
    <dgm:pt modelId="{34A13161-4C03-41C7-9AD8-DCD8B1906E36}" type="sibTrans" cxnId="{56DA93F0-D380-41B9-8419-76FF1EA85A65}">
      <dgm:prSet/>
      <dgm:spPr/>
      <dgm:t>
        <a:bodyPr/>
        <a:lstStyle/>
        <a:p>
          <a:endParaRPr lang="es-ES"/>
        </a:p>
      </dgm:t>
    </dgm:pt>
    <dgm:pt modelId="{AB197854-5FF7-45D4-A078-4CCE4E8A983D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ES" dirty="0"/>
            <a:t>Mutualizado</a:t>
          </a:r>
        </a:p>
      </dgm:t>
    </dgm:pt>
    <dgm:pt modelId="{FE2F7EF2-3E45-4FE0-9620-C8C575D6C584}" type="parTrans" cxnId="{5A58DF39-61C0-43F2-85FA-B7AFEBDC9600}">
      <dgm:prSet/>
      <dgm:spPr/>
      <dgm:t>
        <a:bodyPr/>
        <a:lstStyle/>
        <a:p>
          <a:endParaRPr lang="es-ES"/>
        </a:p>
      </dgm:t>
    </dgm:pt>
    <dgm:pt modelId="{0BA3F248-0508-4416-BCF8-A122CF21AD3F}" type="sibTrans" cxnId="{5A58DF39-61C0-43F2-85FA-B7AFEBDC9600}">
      <dgm:prSet/>
      <dgm:spPr/>
      <dgm:t>
        <a:bodyPr/>
        <a:lstStyle/>
        <a:p>
          <a:endParaRPr lang="es-ES"/>
        </a:p>
      </dgm:t>
    </dgm:pt>
    <dgm:pt modelId="{A4326D62-B13C-4AE6-A5EC-912D4C28984D}">
      <dgm:prSet phldrT="[Texto]"/>
      <dgm:spPr>
        <a:solidFill>
          <a:srgbClr val="7030A0"/>
        </a:solidFill>
      </dgm:spPr>
      <dgm:t>
        <a:bodyPr/>
        <a:lstStyle/>
        <a:p>
          <a:r>
            <a:rPr lang="es-ES"/>
            <a:t>No Mutualizado</a:t>
          </a:r>
        </a:p>
      </dgm:t>
    </dgm:pt>
    <dgm:pt modelId="{E5C9AAAF-B979-4965-9086-AC8E515A3676}" type="parTrans" cxnId="{D9505A88-C523-4E3A-8DF8-1A62B85FA2A4}">
      <dgm:prSet/>
      <dgm:spPr/>
      <dgm:t>
        <a:bodyPr/>
        <a:lstStyle/>
        <a:p>
          <a:endParaRPr lang="es-ES"/>
        </a:p>
      </dgm:t>
    </dgm:pt>
    <dgm:pt modelId="{27DFE95A-7A52-4C05-BAD1-7814351FBA1D}" type="sibTrans" cxnId="{D9505A88-C523-4E3A-8DF8-1A62B85FA2A4}">
      <dgm:prSet/>
      <dgm:spPr/>
      <dgm:t>
        <a:bodyPr/>
        <a:lstStyle/>
        <a:p>
          <a:endParaRPr lang="es-ES"/>
        </a:p>
      </dgm:t>
    </dgm:pt>
    <dgm:pt modelId="{F1937216-F5F4-4D15-B6DE-42C230AB8B4C}">
      <dgm:prSet phldrT="[Texto]"/>
      <dgm:spPr/>
      <dgm:t>
        <a:bodyPr/>
        <a:lstStyle/>
        <a:p>
          <a:r>
            <a:rPr lang="es-ES"/>
            <a:t>Plan Graduado</a:t>
          </a:r>
        </a:p>
      </dgm:t>
    </dgm:pt>
    <dgm:pt modelId="{B5ED6001-8143-4A7D-926D-9AE69278EBDB}" type="parTrans" cxnId="{98374A20-3957-4A46-AECB-09DDFD62C8CC}">
      <dgm:prSet/>
      <dgm:spPr/>
      <dgm:t>
        <a:bodyPr/>
        <a:lstStyle/>
        <a:p>
          <a:endParaRPr lang="es-ES"/>
        </a:p>
      </dgm:t>
    </dgm:pt>
    <dgm:pt modelId="{27018F8C-0833-4A98-A0B5-B36583AA1691}" type="sibTrans" cxnId="{98374A20-3957-4A46-AECB-09DDFD62C8CC}">
      <dgm:prSet/>
      <dgm:spPr/>
      <dgm:t>
        <a:bodyPr/>
        <a:lstStyle/>
        <a:p>
          <a:endParaRPr lang="es-ES"/>
        </a:p>
      </dgm:t>
    </dgm:pt>
    <dgm:pt modelId="{E894A80E-A68A-45C8-A2BC-2C651D2264AA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ES" dirty="0"/>
            <a:t>Mutualizado</a:t>
          </a:r>
        </a:p>
      </dgm:t>
    </dgm:pt>
    <dgm:pt modelId="{E9345B9C-290E-40F9-A67B-D0A5A99B5C39}" type="parTrans" cxnId="{318E8D0A-89FE-454B-87AC-1CAA032A164C}">
      <dgm:prSet/>
      <dgm:spPr/>
      <dgm:t>
        <a:bodyPr/>
        <a:lstStyle/>
        <a:p>
          <a:endParaRPr lang="es-ES"/>
        </a:p>
      </dgm:t>
    </dgm:pt>
    <dgm:pt modelId="{2880A2B6-0B4A-421E-BADE-7C7D0AD01C07}" type="sibTrans" cxnId="{318E8D0A-89FE-454B-87AC-1CAA032A164C}">
      <dgm:prSet/>
      <dgm:spPr/>
      <dgm:t>
        <a:bodyPr/>
        <a:lstStyle/>
        <a:p>
          <a:endParaRPr lang="es-ES"/>
        </a:p>
      </dgm:t>
    </dgm:pt>
    <dgm:pt modelId="{DBF81C3D-0F19-45A4-B246-8191BF14D0AD}">
      <dgm:prSet phldrT="[Texto]"/>
      <dgm:spPr/>
      <dgm:t>
        <a:bodyPr/>
        <a:lstStyle/>
        <a:p>
          <a:r>
            <a:rPr lang="es-ES" dirty="0"/>
            <a:t>No mutualizado</a:t>
          </a:r>
        </a:p>
      </dgm:t>
    </dgm:pt>
    <dgm:pt modelId="{B3DF304F-DE72-40AE-A709-E6FB8F9920BA}" type="parTrans" cxnId="{3CA5FB26-9121-4758-9614-F39D5FF2B598}">
      <dgm:prSet/>
      <dgm:spPr/>
      <dgm:t>
        <a:bodyPr/>
        <a:lstStyle/>
        <a:p>
          <a:endParaRPr lang="es-ES"/>
        </a:p>
      </dgm:t>
    </dgm:pt>
    <dgm:pt modelId="{CEDCC671-0343-40B4-9B78-D2B1C3F8403A}" type="sibTrans" cxnId="{3CA5FB26-9121-4758-9614-F39D5FF2B598}">
      <dgm:prSet/>
      <dgm:spPr/>
      <dgm:t>
        <a:bodyPr/>
        <a:lstStyle/>
        <a:p>
          <a:endParaRPr lang="es-ES"/>
        </a:p>
      </dgm:t>
    </dgm:pt>
    <dgm:pt modelId="{3C48ADF5-451C-4DE2-B91B-A271D3143ABE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ES" dirty="0"/>
            <a:t>Informe </a:t>
          </a:r>
          <a:r>
            <a:rPr lang="es-ES" dirty="0" smtClean="0"/>
            <a:t>Final</a:t>
          </a:r>
          <a:endParaRPr lang="es-ES" dirty="0"/>
        </a:p>
      </dgm:t>
    </dgm:pt>
    <dgm:pt modelId="{50CC7767-767D-4369-B0C2-71286B6A828F}" type="parTrans" cxnId="{96B38A27-0F86-4DB7-B3BB-9F3AC9E980CC}">
      <dgm:prSet/>
      <dgm:spPr/>
      <dgm:t>
        <a:bodyPr/>
        <a:lstStyle/>
        <a:p>
          <a:endParaRPr lang="es-ES"/>
        </a:p>
      </dgm:t>
    </dgm:pt>
    <dgm:pt modelId="{29921F37-635D-464B-8A5D-5FBC29701CB8}" type="sibTrans" cxnId="{96B38A27-0F86-4DB7-B3BB-9F3AC9E980CC}">
      <dgm:prSet/>
      <dgm:spPr/>
      <dgm:t>
        <a:bodyPr/>
        <a:lstStyle/>
        <a:p>
          <a:endParaRPr lang="es-ES"/>
        </a:p>
      </dgm:t>
    </dgm:pt>
    <dgm:pt modelId="{E8AB1B40-C583-4439-B100-661C1A8D6DDF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ES" dirty="0"/>
            <a:t>Informe Cuatrimestral </a:t>
          </a:r>
        </a:p>
      </dgm:t>
    </dgm:pt>
    <dgm:pt modelId="{720AD721-3F9A-4C15-95D6-19DFF339F169}" type="parTrans" cxnId="{43162E82-2BF7-43FF-A8B9-2D64438770FD}">
      <dgm:prSet/>
      <dgm:spPr/>
      <dgm:t>
        <a:bodyPr/>
        <a:lstStyle/>
        <a:p>
          <a:endParaRPr lang="es-ES"/>
        </a:p>
      </dgm:t>
    </dgm:pt>
    <dgm:pt modelId="{CBCBF961-6C55-4066-84AE-D9517C5E3088}" type="sibTrans" cxnId="{43162E82-2BF7-43FF-A8B9-2D64438770FD}">
      <dgm:prSet/>
      <dgm:spPr/>
      <dgm:t>
        <a:bodyPr/>
        <a:lstStyle/>
        <a:p>
          <a:endParaRPr lang="es-ES"/>
        </a:p>
      </dgm:t>
    </dgm:pt>
    <dgm:pt modelId="{B69EBA88-9F50-4189-9C5A-25281C1FCDDA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ES" dirty="0"/>
            <a:t>Planificación Individual Anual</a:t>
          </a:r>
        </a:p>
      </dgm:t>
    </dgm:pt>
    <dgm:pt modelId="{BDEFDF27-317A-4108-88F9-C557205D6AB4}" type="parTrans" cxnId="{487F2285-0CE7-40FA-BB08-4D2CFDF230D1}">
      <dgm:prSet/>
      <dgm:spPr/>
      <dgm:t>
        <a:bodyPr/>
        <a:lstStyle/>
        <a:p>
          <a:endParaRPr lang="es-ES"/>
        </a:p>
      </dgm:t>
    </dgm:pt>
    <dgm:pt modelId="{FF4D7447-311A-4EA1-8C8A-A5F1C2C83373}" type="sibTrans" cxnId="{487F2285-0CE7-40FA-BB08-4D2CFDF230D1}">
      <dgm:prSet/>
      <dgm:spPr/>
      <dgm:t>
        <a:bodyPr/>
        <a:lstStyle/>
        <a:p>
          <a:endParaRPr lang="es-ES"/>
        </a:p>
      </dgm:t>
    </dgm:pt>
    <dgm:pt modelId="{34A23D3D-432F-4556-9630-147C6A985EFC}">
      <dgm:prSet phldrT="[Texto]"/>
      <dgm:spPr>
        <a:solidFill>
          <a:srgbClr val="7030A0"/>
        </a:solidFill>
      </dgm:spPr>
      <dgm:t>
        <a:bodyPr/>
        <a:lstStyle/>
        <a:p>
          <a:r>
            <a:rPr lang="es-ES" dirty="0"/>
            <a:t>Informe </a:t>
          </a:r>
          <a:r>
            <a:rPr lang="es-ES" dirty="0" smtClean="0"/>
            <a:t>Final</a:t>
          </a:r>
          <a:endParaRPr lang="es-ES" dirty="0"/>
        </a:p>
      </dgm:t>
    </dgm:pt>
    <dgm:pt modelId="{1AF3ED8D-2531-41D4-8164-EE61D04338FC}" type="parTrans" cxnId="{5AC96FA6-ECC9-45C9-BBAC-BF3C6BF62F23}">
      <dgm:prSet/>
      <dgm:spPr/>
      <dgm:t>
        <a:bodyPr/>
        <a:lstStyle/>
        <a:p>
          <a:endParaRPr lang="es-ES"/>
        </a:p>
      </dgm:t>
    </dgm:pt>
    <dgm:pt modelId="{1BB11F0B-E29F-4E51-A95E-6F99E62483E7}" type="sibTrans" cxnId="{5AC96FA6-ECC9-45C9-BBAC-BF3C6BF62F23}">
      <dgm:prSet/>
      <dgm:spPr/>
      <dgm:t>
        <a:bodyPr/>
        <a:lstStyle/>
        <a:p>
          <a:endParaRPr lang="es-ES"/>
        </a:p>
      </dgm:t>
    </dgm:pt>
    <dgm:pt modelId="{5A642173-E7B5-41CF-B953-D2B7580FC557}">
      <dgm:prSet phldrT="[Texto]"/>
      <dgm:spPr>
        <a:solidFill>
          <a:srgbClr val="7030A0"/>
        </a:solidFill>
      </dgm:spPr>
      <dgm:t>
        <a:bodyPr/>
        <a:lstStyle/>
        <a:p>
          <a:r>
            <a:rPr lang="es-ES"/>
            <a:t>Informe Cuatrimestral</a:t>
          </a:r>
        </a:p>
      </dgm:t>
    </dgm:pt>
    <dgm:pt modelId="{CEA14384-4F30-49E9-A8A5-BA236495138C}" type="parTrans" cxnId="{59B98B23-FE90-4189-8024-4A73D8EF331A}">
      <dgm:prSet/>
      <dgm:spPr/>
      <dgm:t>
        <a:bodyPr/>
        <a:lstStyle/>
        <a:p>
          <a:endParaRPr lang="es-ES"/>
        </a:p>
      </dgm:t>
    </dgm:pt>
    <dgm:pt modelId="{0642D814-4F3D-4321-862C-30528905BE82}" type="sibTrans" cxnId="{59B98B23-FE90-4189-8024-4A73D8EF331A}">
      <dgm:prSet/>
      <dgm:spPr/>
      <dgm:t>
        <a:bodyPr/>
        <a:lstStyle/>
        <a:p>
          <a:endParaRPr lang="es-ES"/>
        </a:p>
      </dgm:t>
    </dgm:pt>
    <dgm:pt modelId="{650AA614-CC0D-447A-90A5-A08292E8F5E4}">
      <dgm:prSet phldrT="[Texto]"/>
      <dgm:spPr>
        <a:solidFill>
          <a:srgbClr val="7030A0"/>
        </a:solidFill>
      </dgm:spPr>
      <dgm:t>
        <a:bodyPr/>
        <a:lstStyle/>
        <a:p>
          <a:r>
            <a:rPr lang="es-ES" dirty="0"/>
            <a:t>Planificación Individual Anual</a:t>
          </a:r>
        </a:p>
      </dgm:t>
    </dgm:pt>
    <dgm:pt modelId="{DA508E2C-E01B-493B-9F56-4518B9213482}" type="parTrans" cxnId="{A7B05A4A-8133-4A98-A345-3F1E8D263093}">
      <dgm:prSet/>
      <dgm:spPr/>
      <dgm:t>
        <a:bodyPr/>
        <a:lstStyle/>
        <a:p>
          <a:endParaRPr lang="es-ES"/>
        </a:p>
      </dgm:t>
    </dgm:pt>
    <dgm:pt modelId="{27559369-FD08-407E-8A49-4D19A234795F}" type="sibTrans" cxnId="{A7B05A4A-8133-4A98-A345-3F1E8D263093}">
      <dgm:prSet/>
      <dgm:spPr/>
      <dgm:t>
        <a:bodyPr/>
        <a:lstStyle/>
        <a:p>
          <a:endParaRPr lang="es-ES"/>
        </a:p>
      </dgm:t>
    </dgm:pt>
    <dgm:pt modelId="{724400F7-A22A-4A58-A8D5-EBFA1BA92473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ES" dirty="0"/>
            <a:t>Planificación Individual Anual</a:t>
          </a:r>
        </a:p>
      </dgm:t>
    </dgm:pt>
    <dgm:pt modelId="{C2982BF7-3F06-40CF-B9F0-E9F9CCA1E7D1}" type="parTrans" cxnId="{F54FD464-621B-4BB7-90C1-56A8B6E6F4C2}">
      <dgm:prSet/>
      <dgm:spPr/>
      <dgm:t>
        <a:bodyPr/>
        <a:lstStyle/>
        <a:p>
          <a:endParaRPr lang="es-ES"/>
        </a:p>
      </dgm:t>
    </dgm:pt>
    <dgm:pt modelId="{434027A7-19A7-4857-A2DC-C313C38B7BA3}" type="sibTrans" cxnId="{F54FD464-621B-4BB7-90C1-56A8B6E6F4C2}">
      <dgm:prSet/>
      <dgm:spPr/>
      <dgm:t>
        <a:bodyPr/>
        <a:lstStyle/>
        <a:p>
          <a:endParaRPr lang="es-ES"/>
        </a:p>
      </dgm:t>
    </dgm:pt>
    <dgm:pt modelId="{90D7C6E4-C184-4239-A952-6194699F0D52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ES" dirty="0"/>
            <a:t>Informe </a:t>
          </a:r>
          <a:r>
            <a:rPr lang="es-ES" dirty="0" smtClean="0"/>
            <a:t>Final</a:t>
          </a:r>
          <a:endParaRPr lang="es-ES" dirty="0"/>
        </a:p>
      </dgm:t>
    </dgm:pt>
    <dgm:pt modelId="{EC7FDCD8-D243-4887-9E01-EAD66ACA3924}" type="parTrans" cxnId="{90669EB0-271F-43FB-A939-BA8BEB5F7A24}">
      <dgm:prSet/>
      <dgm:spPr/>
      <dgm:t>
        <a:bodyPr/>
        <a:lstStyle/>
        <a:p>
          <a:endParaRPr lang="es-ES"/>
        </a:p>
      </dgm:t>
    </dgm:pt>
    <dgm:pt modelId="{40BD9949-34A8-4C8D-A8AE-0437C030023C}" type="sibTrans" cxnId="{90669EB0-271F-43FB-A939-BA8BEB5F7A24}">
      <dgm:prSet/>
      <dgm:spPr/>
      <dgm:t>
        <a:bodyPr/>
        <a:lstStyle/>
        <a:p>
          <a:endParaRPr lang="es-ES"/>
        </a:p>
      </dgm:t>
    </dgm:pt>
    <dgm:pt modelId="{D9E9AFC6-2681-498E-9964-E7AB5593BD48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ES" dirty="0"/>
            <a:t>Informe Cuatrimestral</a:t>
          </a:r>
        </a:p>
      </dgm:t>
    </dgm:pt>
    <dgm:pt modelId="{2FAD0EC1-8FD5-4178-9191-773A55717092}" type="parTrans" cxnId="{C40F7DCF-147E-49C8-ABD2-BFFE8EB11A31}">
      <dgm:prSet/>
      <dgm:spPr/>
      <dgm:t>
        <a:bodyPr/>
        <a:lstStyle/>
        <a:p>
          <a:endParaRPr lang="es-ES"/>
        </a:p>
      </dgm:t>
    </dgm:pt>
    <dgm:pt modelId="{FC43613D-BC5E-42CD-A9C7-E289D237E7F1}" type="sibTrans" cxnId="{C40F7DCF-147E-49C8-ABD2-BFFE8EB11A31}">
      <dgm:prSet/>
      <dgm:spPr/>
      <dgm:t>
        <a:bodyPr/>
        <a:lstStyle/>
        <a:p>
          <a:endParaRPr lang="es-ES"/>
        </a:p>
      </dgm:t>
    </dgm:pt>
    <dgm:pt modelId="{9E49BF89-09F2-4960-AAA4-16AD354A9A99}">
      <dgm:prSet phldrT="[Texto]"/>
      <dgm:spPr/>
      <dgm:t>
        <a:bodyPr/>
        <a:lstStyle/>
        <a:p>
          <a:r>
            <a:rPr lang="es-ES"/>
            <a:t>Planificación Individual Anual</a:t>
          </a:r>
        </a:p>
      </dgm:t>
    </dgm:pt>
    <dgm:pt modelId="{50B34819-8303-4EC2-A04C-7AF29DC2A1E2}" type="parTrans" cxnId="{04242D16-0101-41B6-9E16-FBC3CD86D9ED}">
      <dgm:prSet/>
      <dgm:spPr/>
      <dgm:t>
        <a:bodyPr/>
        <a:lstStyle/>
        <a:p>
          <a:endParaRPr lang="es-ES"/>
        </a:p>
      </dgm:t>
    </dgm:pt>
    <dgm:pt modelId="{3DC04344-9792-45EE-AF85-3C5152FC4A62}" type="sibTrans" cxnId="{04242D16-0101-41B6-9E16-FBC3CD86D9ED}">
      <dgm:prSet/>
      <dgm:spPr/>
      <dgm:t>
        <a:bodyPr/>
        <a:lstStyle/>
        <a:p>
          <a:endParaRPr lang="es-ES"/>
        </a:p>
      </dgm:t>
    </dgm:pt>
    <dgm:pt modelId="{D27375D0-CDD8-4733-A64C-824092ABB875}">
      <dgm:prSet phldrT="[Texto]"/>
      <dgm:spPr/>
      <dgm:t>
        <a:bodyPr/>
        <a:lstStyle/>
        <a:p>
          <a:r>
            <a:rPr lang="es-ES" dirty="0"/>
            <a:t>Informe </a:t>
          </a:r>
          <a:r>
            <a:rPr lang="es-ES" dirty="0" smtClean="0"/>
            <a:t>Final</a:t>
          </a:r>
          <a:endParaRPr lang="es-ES" dirty="0"/>
        </a:p>
      </dgm:t>
    </dgm:pt>
    <dgm:pt modelId="{4229E1DF-0FD2-4AD7-914D-71A6D579BC2D}" type="parTrans" cxnId="{DEBD3CF7-FC09-4743-8E9E-7D5B43EF6F9D}">
      <dgm:prSet/>
      <dgm:spPr/>
      <dgm:t>
        <a:bodyPr/>
        <a:lstStyle/>
        <a:p>
          <a:endParaRPr lang="es-ES"/>
        </a:p>
      </dgm:t>
    </dgm:pt>
    <dgm:pt modelId="{6AA4716B-8EC8-417A-8659-A73109E02C9A}" type="sibTrans" cxnId="{DEBD3CF7-FC09-4743-8E9E-7D5B43EF6F9D}">
      <dgm:prSet/>
      <dgm:spPr/>
      <dgm:t>
        <a:bodyPr/>
        <a:lstStyle/>
        <a:p>
          <a:endParaRPr lang="es-ES"/>
        </a:p>
      </dgm:t>
    </dgm:pt>
    <dgm:pt modelId="{57F1DCF5-4EA3-4F49-8E68-740F0E2D59C7}">
      <dgm:prSet phldrT="[Texto]"/>
      <dgm:spPr/>
      <dgm:t>
        <a:bodyPr/>
        <a:lstStyle/>
        <a:p>
          <a:r>
            <a:rPr lang="es-ES"/>
            <a:t>Informe Cuatrimestral</a:t>
          </a:r>
        </a:p>
      </dgm:t>
    </dgm:pt>
    <dgm:pt modelId="{82F1DC15-FF63-4AC1-A6C2-09C79794082A}" type="parTrans" cxnId="{0FCC2282-C11F-42AB-B843-003EDBDE350E}">
      <dgm:prSet/>
      <dgm:spPr/>
      <dgm:t>
        <a:bodyPr/>
        <a:lstStyle/>
        <a:p>
          <a:endParaRPr lang="es-ES"/>
        </a:p>
      </dgm:t>
    </dgm:pt>
    <dgm:pt modelId="{FB04257F-7D68-4F05-B1CF-F048673A63A2}" type="sibTrans" cxnId="{0FCC2282-C11F-42AB-B843-003EDBDE350E}">
      <dgm:prSet/>
      <dgm:spPr/>
      <dgm:t>
        <a:bodyPr/>
        <a:lstStyle/>
        <a:p>
          <a:endParaRPr lang="es-ES"/>
        </a:p>
      </dgm:t>
    </dgm:pt>
    <dgm:pt modelId="{FC62133A-44EE-4A60-8C6B-4965924E0C06}" type="pres">
      <dgm:prSet presAssocID="{A128113B-7645-4010-BA43-BADB0A7E15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7B67D8C-6BE5-4A49-A0D9-C5EC0663F0E8}" type="pres">
      <dgm:prSet presAssocID="{C3501D84-698A-406E-B9EE-ECCD9DC622DC}" presName="hierRoot1" presStyleCnt="0">
        <dgm:presLayoutVars>
          <dgm:hierBranch val="init"/>
        </dgm:presLayoutVars>
      </dgm:prSet>
      <dgm:spPr/>
    </dgm:pt>
    <dgm:pt modelId="{6EDF37BA-CCCD-493A-B231-251887F9009A}" type="pres">
      <dgm:prSet presAssocID="{C3501D84-698A-406E-B9EE-ECCD9DC622DC}" presName="rootComposite1" presStyleCnt="0"/>
      <dgm:spPr/>
    </dgm:pt>
    <dgm:pt modelId="{F0E1C891-A1CC-44AE-BDDF-310AD37D0710}" type="pres">
      <dgm:prSet presAssocID="{C3501D84-698A-406E-B9EE-ECCD9DC622D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F8293D7-E44A-450E-B5A0-5CB6024D3BD2}" type="pres">
      <dgm:prSet presAssocID="{C3501D84-698A-406E-B9EE-ECCD9DC622DC}" presName="rootConnector1" presStyleLbl="node1" presStyleIdx="0" presStyleCnt="0"/>
      <dgm:spPr/>
      <dgm:t>
        <a:bodyPr/>
        <a:lstStyle/>
        <a:p>
          <a:endParaRPr lang="es-ES"/>
        </a:p>
      </dgm:t>
    </dgm:pt>
    <dgm:pt modelId="{005FD539-7AEB-417F-9A3F-620BEFE53101}" type="pres">
      <dgm:prSet presAssocID="{C3501D84-698A-406E-B9EE-ECCD9DC622DC}" presName="hierChild2" presStyleCnt="0"/>
      <dgm:spPr/>
    </dgm:pt>
    <dgm:pt modelId="{ADE5C80E-8825-4FA1-9159-50852F895741}" type="pres">
      <dgm:prSet presAssocID="{30677016-1577-48E7-A3C4-306D7B5BDC1D}" presName="Name37" presStyleLbl="parChTrans1D2" presStyleIdx="0" presStyleCnt="2"/>
      <dgm:spPr/>
      <dgm:t>
        <a:bodyPr/>
        <a:lstStyle/>
        <a:p>
          <a:endParaRPr lang="es-ES"/>
        </a:p>
      </dgm:t>
    </dgm:pt>
    <dgm:pt modelId="{7ADAB525-B7AF-43FA-92F6-02F9EF33C773}" type="pres">
      <dgm:prSet presAssocID="{54C92260-210F-4B5C-B005-CF5759AA909D}" presName="hierRoot2" presStyleCnt="0">
        <dgm:presLayoutVars>
          <dgm:hierBranch val="init"/>
        </dgm:presLayoutVars>
      </dgm:prSet>
      <dgm:spPr/>
    </dgm:pt>
    <dgm:pt modelId="{6456EEF3-F162-4D4D-948F-2BD857985690}" type="pres">
      <dgm:prSet presAssocID="{54C92260-210F-4B5C-B005-CF5759AA909D}" presName="rootComposite" presStyleCnt="0"/>
      <dgm:spPr/>
    </dgm:pt>
    <dgm:pt modelId="{4B85AFFF-BFE3-486A-8BC7-F227B5E7AD32}" type="pres">
      <dgm:prSet presAssocID="{54C92260-210F-4B5C-B005-CF5759AA909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AC5E92F-E095-4710-9121-7EB3C07D52E8}" type="pres">
      <dgm:prSet presAssocID="{54C92260-210F-4B5C-B005-CF5759AA909D}" presName="rootConnector" presStyleLbl="node2" presStyleIdx="0" presStyleCnt="2"/>
      <dgm:spPr/>
      <dgm:t>
        <a:bodyPr/>
        <a:lstStyle/>
        <a:p>
          <a:endParaRPr lang="es-ES"/>
        </a:p>
      </dgm:t>
    </dgm:pt>
    <dgm:pt modelId="{EE120A51-910F-45D7-A82C-8F7AA91F2279}" type="pres">
      <dgm:prSet presAssocID="{54C92260-210F-4B5C-B005-CF5759AA909D}" presName="hierChild4" presStyleCnt="0"/>
      <dgm:spPr/>
    </dgm:pt>
    <dgm:pt modelId="{CD7BDB94-C62F-4614-89BC-9CBF2AD714B2}" type="pres">
      <dgm:prSet presAssocID="{FE2F7EF2-3E45-4FE0-9620-C8C575D6C584}" presName="Name37" presStyleLbl="parChTrans1D3" presStyleIdx="0" presStyleCnt="4"/>
      <dgm:spPr/>
      <dgm:t>
        <a:bodyPr/>
        <a:lstStyle/>
        <a:p>
          <a:endParaRPr lang="es-ES"/>
        </a:p>
      </dgm:t>
    </dgm:pt>
    <dgm:pt modelId="{A03F2ACF-E39D-470F-958F-E6B25AA43B70}" type="pres">
      <dgm:prSet presAssocID="{AB197854-5FF7-45D4-A078-4CCE4E8A983D}" presName="hierRoot2" presStyleCnt="0">
        <dgm:presLayoutVars>
          <dgm:hierBranch val="init"/>
        </dgm:presLayoutVars>
      </dgm:prSet>
      <dgm:spPr/>
    </dgm:pt>
    <dgm:pt modelId="{7AD12B52-5043-4CF7-B38E-E1B337E6D325}" type="pres">
      <dgm:prSet presAssocID="{AB197854-5FF7-45D4-A078-4CCE4E8A983D}" presName="rootComposite" presStyleCnt="0"/>
      <dgm:spPr/>
    </dgm:pt>
    <dgm:pt modelId="{D380FBF2-30C2-463B-8639-7D5BB1B25866}" type="pres">
      <dgm:prSet presAssocID="{AB197854-5FF7-45D4-A078-4CCE4E8A983D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64AD09E-7C37-45F8-AB6D-73910C4C3F8C}" type="pres">
      <dgm:prSet presAssocID="{AB197854-5FF7-45D4-A078-4CCE4E8A983D}" presName="rootConnector" presStyleLbl="node3" presStyleIdx="0" presStyleCnt="4"/>
      <dgm:spPr/>
      <dgm:t>
        <a:bodyPr/>
        <a:lstStyle/>
        <a:p>
          <a:endParaRPr lang="es-ES"/>
        </a:p>
      </dgm:t>
    </dgm:pt>
    <dgm:pt modelId="{EB4FC1DC-97C0-4317-889C-F8525A3FD9B7}" type="pres">
      <dgm:prSet presAssocID="{AB197854-5FF7-45D4-A078-4CCE4E8A983D}" presName="hierChild4" presStyleCnt="0"/>
      <dgm:spPr/>
    </dgm:pt>
    <dgm:pt modelId="{1AFB5273-5D89-4A05-B93B-F222760FAE02}" type="pres">
      <dgm:prSet presAssocID="{50CC7767-767D-4369-B0C2-71286B6A828F}" presName="Name37" presStyleLbl="parChTrans1D4" presStyleIdx="0" presStyleCnt="12"/>
      <dgm:spPr/>
      <dgm:t>
        <a:bodyPr/>
        <a:lstStyle/>
        <a:p>
          <a:endParaRPr lang="es-ES"/>
        </a:p>
      </dgm:t>
    </dgm:pt>
    <dgm:pt modelId="{6AEB9668-7CE1-4632-9C90-1CA52238D2C7}" type="pres">
      <dgm:prSet presAssocID="{3C48ADF5-451C-4DE2-B91B-A271D3143ABE}" presName="hierRoot2" presStyleCnt="0">
        <dgm:presLayoutVars>
          <dgm:hierBranch val="init"/>
        </dgm:presLayoutVars>
      </dgm:prSet>
      <dgm:spPr/>
    </dgm:pt>
    <dgm:pt modelId="{7E52BFCA-3669-4E7B-AB79-6C9E166533FB}" type="pres">
      <dgm:prSet presAssocID="{3C48ADF5-451C-4DE2-B91B-A271D3143ABE}" presName="rootComposite" presStyleCnt="0"/>
      <dgm:spPr/>
    </dgm:pt>
    <dgm:pt modelId="{FC2B408F-F93A-43B8-9601-210F2A90A41A}" type="pres">
      <dgm:prSet presAssocID="{3C48ADF5-451C-4DE2-B91B-A271D3143ABE}" presName="rootText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C32B0D0-D2F9-466E-8D67-98EABB04563F}" type="pres">
      <dgm:prSet presAssocID="{3C48ADF5-451C-4DE2-B91B-A271D3143ABE}" presName="rootConnector" presStyleLbl="node4" presStyleIdx="0" presStyleCnt="12"/>
      <dgm:spPr/>
      <dgm:t>
        <a:bodyPr/>
        <a:lstStyle/>
        <a:p>
          <a:endParaRPr lang="es-ES"/>
        </a:p>
      </dgm:t>
    </dgm:pt>
    <dgm:pt modelId="{2577F8AF-4354-42F2-A740-5600F3652E1F}" type="pres">
      <dgm:prSet presAssocID="{3C48ADF5-451C-4DE2-B91B-A271D3143ABE}" presName="hierChild4" presStyleCnt="0"/>
      <dgm:spPr/>
    </dgm:pt>
    <dgm:pt modelId="{D1C7A49F-0253-4784-B481-CB9ACF634BE5}" type="pres">
      <dgm:prSet presAssocID="{3C48ADF5-451C-4DE2-B91B-A271D3143ABE}" presName="hierChild5" presStyleCnt="0"/>
      <dgm:spPr/>
    </dgm:pt>
    <dgm:pt modelId="{1801B811-F173-4542-B10C-3083859D0EE9}" type="pres">
      <dgm:prSet presAssocID="{720AD721-3F9A-4C15-95D6-19DFF339F169}" presName="Name37" presStyleLbl="parChTrans1D4" presStyleIdx="1" presStyleCnt="12"/>
      <dgm:spPr/>
      <dgm:t>
        <a:bodyPr/>
        <a:lstStyle/>
        <a:p>
          <a:endParaRPr lang="es-ES"/>
        </a:p>
      </dgm:t>
    </dgm:pt>
    <dgm:pt modelId="{10DBF0BB-035E-4745-9B50-59F1377941F4}" type="pres">
      <dgm:prSet presAssocID="{E8AB1B40-C583-4439-B100-661C1A8D6DDF}" presName="hierRoot2" presStyleCnt="0">
        <dgm:presLayoutVars>
          <dgm:hierBranch val="init"/>
        </dgm:presLayoutVars>
      </dgm:prSet>
      <dgm:spPr/>
    </dgm:pt>
    <dgm:pt modelId="{AAD95124-D42C-4C85-AFAD-12A1E9A18DA3}" type="pres">
      <dgm:prSet presAssocID="{E8AB1B40-C583-4439-B100-661C1A8D6DDF}" presName="rootComposite" presStyleCnt="0"/>
      <dgm:spPr/>
    </dgm:pt>
    <dgm:pt modelId="{009963A5-E0FF-4C10-9ABC-5BF26C4225EE}" type="pres">
      <dgm:prSet presAssocID="{E8AB1B40-C583-4439-B100-661C1A8D6DDF}" presName="rootText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2105AA8-64CC-454F-9ABF-28F105ED10F0}" type="pres">
      <dgm:prSet presAssocID="{E8AB1B40-C583-4439-B100-661C1A8D6DDF}" presName="rootConnector" presStyleLbl="node4" presStyleIdx="1" presStyleCnt="12"/>
      <dgm:spPr/>
      <dgm:t>
        <a:bodyPr/>
        <a:lstStyle/>
        <a:p>
          <a:endParaRPr lang="es-ES"/>
        </a:p>
      </dgm:t>
    </dgm:pt>
    <dgm:pt modelId="{3EB57D16-6B78-4C46-884A-76E1E9693585}" type="pres">
      <dgm:prSet presAssocID="{E8AB1B40-C583-4439-B100-661C1A8D6DDF}" presName="hierChild4" presStyleCnt="0"/>
      <dgm:spPr/>
    </dgm:pt>
    <dgm:pt modelId="{EDEE947C-E649-4090-BCB2-A7C6F0E183F8}" type="pres">
      <dgm:prSet presAssocID="{E8AB1B40-C583-4439-B100-661C1A8D6DDF}" presName="hierChild5" presStyleCnt="0"/>
      <dgm:spPr/>
    </dgm:pt>
    <dgm:pt modelId="{BBE79C7D-DD89-4BBF-9233-D92930199FD0}" type="pres">
      <dgm:prSet presAssocID="{BDEFDF27-317A-4108-88F9-C557205D6AB4}" presName="Name37" presStyleLbl="parChTrans1D4" presStyleIdx="2" presStyleCnt="12"/>
      <dgm:spPr/>
      <dgm:t>
        <a:bodyPr/>
        <a:lstStyle/>
        <a:p>
          <a:endParaRPr lang="es-ES"/>
        </a:p>
      </dgm:t>
    </dgm:pt>
    <dgm:pt modelId="{9C97C09C-1D26-4CE5-BC23-2D8A6B89E2F6}" type="pres">
      <dgm:prSet presAssocID="{B69EBA88-9F50-4189-9C5A-25281C1FCDDA}" presName="hierRoot2" presStyleCnt="0">
        <dgm:presLayoutVars>
          <dgm:hierBranch val="init"/>
        </dgm:presLayoutVars>
      </dgm:prSet>
      <dgm:spPr/>
    </dgm:pt>
    <dgm:pt modelId="{BC4DCF08-AA6C-44A5-BABC-1A141AC31DF1}" type="pres">
      <dgm:prSet presAssocID="{B69EBA88-9F50-4189-9C5A-25281C1FCDDA}" presName="rootComposite" presStyleCnt="0"/>
      <dgm:spPr/>
    </dgm:pt>
    <dgm:pt modelId="{4FC77CF8-F534-43B3-8327-F67CB7263B8E}" type="pres">
      <dgm:prSet presAssocID="{B69EBA88-9F50-4189-9C5A-25281C1FCDDA}" presName="rootText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394A7B7-BE9F-4372-B9D0-C95A157ABCDB}" type="pres">
      <dgm:prSet presAssocID="{B69EBA88-9F50-4189-9C5A-25281C1FCDDA}" presName="rootConnector" presStyleLbl="node4" presStyleIdx="2" presStyleCnt="12"/>
      <dgm:spPr/>
      <dgm:t>
        <a:bodyPr/>
        <a:lstStyle/>
        <a:p>
          <a:endParaRPr lang="es-ES"/>
        </a:p>
      </dgm:t>
    </dgm:pt>
    <dgm:pt modelId="{7AF482CA-7AE1-4285-808B-28B4D3DE2A8E}" type="pres">
      <dgm:prSet presAssocID="{B69EBA88-9F50-4189-9C5A-25281C1FCDDA}" presName="hierChild4" presStyleCnt="0"/>
      <dgm:spPr/>
    </dgm:pt>
    <dgm:pt modelId="{B7F0560F-F24C-440A-8C73-DDE46B4A0834}" type="pres">
      <dgm:prSet presAssocID="{B69EBA88-9F50-4189-9C5A-25281C1FCDDA}" presName="hierChild5" presStyleCnt="0"/>
      <dgm:spPr/>
    </dgm:pt>
    <dgm:pt modelId="{90D960A9-BD7C-4E6B-8797-76C55C0627F9}" type="pres">
      <dgm:prSet presAssocID="{AB197854-5FF7-45D4-A078-4CCE4E8A983D}" presName="hierChild5" presStyleCnt="0"/>
      <dgm:spPr/>
    </dgm:pt>
    <dgm:pt modelId="{86A2D732-9C26-46AF-9EF0-8ECB542D07CA}" type="pres">
      <dgm:prSet presAssocID="{E5C9AAAF-B979-4965-9086-AC8E515A3676}" presName="Name37" presStyleLbl="parChTrans1D3" presStyleIdx="1" presStyleCnt="4"/>
      <dgm:spPr/>
      <dgm:t>
        <a:bodyPr/>
        <a:lstStyle/>
        <a:p>
          <a:endParaRPr lang="es-ES"/>
        </a:p>
      </dgm:t>
    </dgm:pt>
    <dgm:pt modelId="{0E59E775-622D-4EB2-9BB5-E9920112986C}" type="pres">
      <dgm:prSet presAssocID="{A4326D62-B13C-4AE6-A5EC-912D4C28984D}" presName="hierRoot2" presStyleCnt="0">
        <dgm:presLayoutVars>
          <dgm:hierBranch val="init"/>
        </dgm:presLayoutVars>
      </dgm:prSet>
      <dgm:spPr/>
    </dgm:pt>
    <dgm:pt modelId="{3B7357FF-7AAF-4996-A330-05A2010A3300}" type="pres">
      <dgm:prSet presAssocID="{A4326D62-B13C-4AE6-A5EC-912D4C28984D}" presName="rootComposite" presStyleCnt="0"/>
      <dgm:spPr/>
    </dgm:pt>
    <dgm:pt modelId="{54C834B9-F621-4524-A323-AADFBCB6CBC5}" type="pres">
      <dgm:prSet presAssocID="{A4326D62-B13C-4AE6-A5EC-912D4C28984D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6F2A23E-55C3-4356-BE98-27050BC8B209}" type="pres">
      <dgm:prSet presAssocID="{A4326D62-B13C-4AE6-A5EC-912D4C28984D}" presName="rootConnector" presStyleLbl="node3" presStyleIdx="1" presStyleCnt="4"/>
      <dgm:spPr/>
      <dgm:t>
        <a:bodyPr/>
        <a:lstStyle/>
        <a:p>
          <a:endParaRPr lang="es-ES"/>
        </a:p>
      </dgm:t>
    </dgm:pt>
    <dgm:pt modelId="{B944E135-BB01-4A7D-B8E3-A157DF94DAAF}" type="pres">
      <dgm:prSet presAssocID="{A4326D62-B13C-4AE6-A5EC-912D4C28984D}" presName="hierChild4" presStyleCnt="0"/>
      <dgm:spPr/>
    </dgm:pt>
    <dgm:pt modelId="{26E3CD78-D9EB-4F0A-96EB-8EC67CC23E62}" type="pres">
      <dgm:prSet presAssocID="{1AF3ED8D-2531-41D4-8164-EE61D04338FC}" presName="Name37" presStyleLbl="parChTrans1D4" presStyleIdx="3" presStyleCnt="12"/>
      <dgm:spPr/>
      <dgm:t>
        <a:bodyPr/>
        <a:lstStyle/>
        <a:p>
          <a:endParaRPr lang="es-ES"/>
        </a:p>
      </dgm:t>
    </dgm:pt>
    <dgm:pt modelId="{FE6D4F4F-C391-49DB-828E-FD8728CF3DB0}" type="pres">
      <dgm:prSet presAssocID="{34A23D3D-432F-4556-9630-147C6A985EFC}" presName="hierRoot2" presStyleCnt="0">
        <dgm:presLayoutVars>
          <dgm:hierBranch val="init"/>
        </dgm:presLayoutVars>
      </dgm:prSet>
      <dgm:spPr/>
    </dgm:pt>
    <dgm:pt modelId="{1345A919-35CB-4690-B44A-52561ECD9584}" type="pres">
      <dgm:prSet presAssocID="{34A23D3D-432F-4556-9630-147C6A985EFC}" presName="rootComposite" presStyleCnt="0"/>
      <dgm:spPr/>
    </dgm:pt>
    <dgm:pt modelId="{3FF7BA9B-1B81-426D-9969-26C454D5C50B}" type="pres">
      <dgm:prSet presAssocID="{34A23D3D-432F-4556-9630-147C6A985EFC}" presName="rootText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2882FA9-1B99-46DF-AB25-DA5E20C7F8A9}" type="pres">
      <dgm:prSet presAssocID="{34A23D3D-432F-4556-9630-147C6A985EFC}" presName="rootConnector" presStyleLbl="node4" presStyleIdx="3" presStyleCnt="12"/>
      <dgm:spPr/>
      <dgm:t>
        <a:bodyPr/>
        <a:lstStyle/>
        <a:p>
          <a:endParaRPr lang="es-ES"/>
        </a:p>
      </dgm:t>
    </dgm:pt>
    <dgm:pt modelId="{B1B321B8-DCCC-4273-AD83-8EA0BD29D7BB}" type="pres">
      <dgm:prSet presAssocID="{34A23D3D-432F-4556-9630-147C6A985EFC}" presName="hierChild4" presStyleCnt="0"/>
      <dgm:spPr/>
    </dgm:pt>
    <dgm:pt modelId="{3CA5AEC2-B66B-4AB5-A1FB-85B0C1E31B44}" type="pres">
      <dgm:prSet presAssocID="{34A23D3D-432F-4556-9630-147C6A985EFC}" presName="hierChild5" presStyleCnt="0"/>
      <dgm:spPr/>
    </dgm:pt>
    <dgm:pt modelId="{D63D4D2C-55D6-4A07-869A-1C2175476230}" type="pres">
      <dgm:prSet presAssocID="{CEA14384-4F30-49E9-A8A5-BA236495138C}" presName="Name37" presStyleLbl="parChTrans1D4" presStyleIdx="4" presStyleCnt="12"/>
      <dgm:spPr/>
      <dgm:t>
        <a:bodyPr/>
        <a:lstStyle/>
        <a:p>
          <a:endParaRPr lang="es-ES"/>
        </a:p>
      </dgm:t>
    </dgm:pt>
    <dgm:pt modelId="{A705CDAD-CC45-44F4-A868-B2CE675ABB7C}" type="pres">
      <dgm:prSet presAssocID="{5A642173-E7B5-41CF-B953-D2B7580FC557}" presName="hierRoot2" presStyleCnt="0">
        <dgm:presLayoutVars>
          <dgm:hierBranch val="init"/>
        </dgm:presLayoutVars>
      </dgm:prSet>
      <dgm:spPr/>
    </dgm:pt>
    <dgm:pt modelId="{6785E07D-C993-494F-9B34-515250CE29E8}" type="pres">
      <dgm:prSet presAssocID="{5A642173-E7B5-41CF-B953-D2B7580FC557}" presName="rootComposite" presStyleCnt="0"/>
      <dgm:spPr/>
    </dgm:pt>
    <dgm:pt modelId="{404E6DA9-7E9C-44D8-BAD1-C10CF10C1CAE}" type="pres">
      <dgm:prSet presAssocID="{5A642173-E7B5-41CF-B953-D2B7580FC557}" presName="rootText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3FC1359-E7DA-416C-9083-C3B22BB5361A}" type="pres">
      <dgm:prSet presAssocID="{5A642173-E7B5-41CF-B953-D2B7580FC557}" presName="rootConnector" presStyleLbl="node4" presStyleIdx="4" presStyleCnt="12"/>
      <dgm:spPr/>
      <dgm:t>
        <a:bodyPr/>
        <a:lstStyle/>
        <a:p>
          <a:endParaRPr lang="es-ES"/>
        </a:p>
      </dgm:t>
    </dgm:pt>
    <dgm:pt modelId="{0ED28DF9-4845-4B6C-9E77-1CDB10A87080}" type="pres">
      <dgm:prSet presAssocID="{5A642173-E7B5-41CF-B953-D2B7580FC557}" presName="hierChild4" presStyleCnt="0"/>
      <dgm:spPr/>
    </dgm:pt>
    <dgm:pt modelId="{F5C65FAA-50EE-4DE3-AEC5-018236EF2E9A}" type="pres">
      <dgm:prSet presAssocID="{5A642173-E7B5-41CF-B953-D2B7580FC557}" presName="hierChild5" presStyleCnt="0"/>
      <dgm:spPr/>
    </dgm:pt>
    <dgm:pt modelId="{80911927-5C08-4782-A977-FED57B27F632}" type="pres">
      <dgm:prSet presAssocID="{DA508E2C-E01B-493B-9F56-4518B9213482}" presName="Name37" presStyleLbl="parChTrans1D4" presStyleIdx="5" presStyleCnt="12"/>
      <dgm:spPr/>
      <dgm:t>
        <a:bodyPr/>
        <a:lstStyle/>
        <a:p>
          <a:endParaRPr lang="es-ES"/>
        </a:p>
      </dgm:t>
    </dgm:pt>
    <dgm:pt modelId="{F7908E6D-8458-4A81-92A8-B9F1A5640E49}" type="pres">
      <dgm:prSet presAssocID="{650AA614-CC0D-447A-90A5-A08292E8F5E4}" presName="hierRoot2" presStyleCnt="0">
        <dgm:presLayoutVars>
          <dgm:hierBranch val="init"/>
        </dgm:presLayoutVars>
      </dgm:prSet>
      <dgm:spPr/>
    </dgm:pt>
    <dgm:pt modelId="{57D35C50-A690-4CA8-8BEC-18C0431154F3}" type="pres">
      <dgm:prSet presAssocID="{650AA614-CC0D-447A-90A5-A08292E8F5E4}" presName="rootComposite" presStyleCnt="0"/>
      <dgm:spPr/>
    </dgm:pt>
    <dgm:pt modelId="{397E45D2-B187-4031-ADD2-284FCB5B49F1}" type="pres">
      <dgm:prSet presAssocID="{650AA614-CC0D-447A-90A5-A08292E8F5E4}" presName="rootText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5AD2E97-21CB-4853-978D-31D192E86BE2}" type="pres">
      <dgm:prSet presAssocID="{650AA614-CC0D-447A-90A5-A08292E8F5E4}" presName="rootConnector" presStyleLbl="node4" presStyleIdx="5" presStyleCnt="12"/>
      <dgm:spPr/>
      <dgm:t>
        <a:bodyPr/>
        <a:lstStyle/>
        <a:p>
          <a:endParaRPr lang="es-ES"/>
        </a:p>
      </dgm:t>
    </dgm:pt>
    <dgm:pt modelId="{66F4E5A3-7D14-4F0E-A446-61A74FF189B5}" type="pres">
      <dgm:prSet presAssocID="{650AA614-CC0D-447A-90A5-A08292E8F5E4}" presName="hierChild4" presStyleCnt="0"/>
      <dgm:spPr/>
    </dgm:pt>
    <dgm:pt modelId="{17DA0270-3655-4639-9E60-A84F73CC3354}" type="pres">
      <dgm:prSet presAssocID="{650AA614-CC0D-447A-90A5-A08292E8F5E4}" presName="hierChild5" presStyleCnt="0"/>
      <dgm:spPr/>
    </dgm:pt>
    <dgm:pt modelId="{D1921E39-28D8-4F9D-9DDB-A5F2E4EDD7C9}" type="pres">
      <dgm:prSet presAssocID="{A4326D62-B13C-4AE6-A5EC-912D4C28984D}" presName="hierChild5" presStyleCnt="0"/>
      <dgm:spPr/>
    </dgm:pt>
    <dgm:pt modelId="{EAF536ED-D0F5-4490-8C24-D3F8C67BCB0E}" type="pres">
      <dgm:prSet presAssocID="{54C92260-210F-4B5C-B005-CF5759AA909D}" presName="hierChild5" presStyleCnt="0"/>
      <dgm:spPr/>
    </dgm:pt>
    <dgm:pt modelId="{1D6D5E27-DCEC-42E5-9BCC-B00FB1ED3160}" type="pres">
      <dgm:prSet presAssocID="{B5ED6001-8143-4A7D-926D-9AE69278EBDB}" presName="Name37" presStyleLbl="parChTrans1D2" presStyleIdx="1" presStyleCnt="2"/>
      <dgm:spPr/>
      <dgm:t>
        <a:bodyPr/>
        <a:lstStyle/>
        <a:p>
          <a:endParaRPr lang="es-ES"/>
        </a:p>
      </dgm:t>
    </dgm:pt>
    <dgm:pt modelId="{E2BCF602-5490-45C4-8E5C-F570420914D2}" type="pres">
      <dgm:prSet presAssocID="{F1937216-F5F4-4D15-B6DE-42C230AB8B4C}" presName="hierRoot2" presStyleCnt="0">
        <dgm:presLayoutVars>
          <dgm:hierBranch val="init"/>
        </dgm:presLayoutVars>
      </dgm:prSet>
      <dgm:spPr/>
    </dgm:pt>
    <dgm:pt modelId="{14307818-49F2-4110-9638-C7B54B72B168}" type="pres">
      <dgm:prSet presAssocID="{F1937216-F5F4-4D15-B6DE-42C230AB8B4C}" presName="rootComposite" presStyleCnt="0"/>
      <dgm:spPr/>
    </dgm:pt>
    <dgm:pt modelId="{4E642B2E-7CD2-497C-A7D4-326AAAC4E8FF}" type="pres">
      <dgm:prSet presAssocID="{F1937216-F5F4-4D15-B6DE-42C230AB8B4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A037ECA-1A09-44DD-B5FE-E4E6828425C1}" type="pres">
      <dgm:prSet presAssocID="{F1937216-F5F4-4D15-B6DE-42C230AB8B4C}" presName="rootConnector" presStyleLbl="node2" presStyleIdx="1" presStyleCnt="2"/>
      <dgm:spPr/>
      <dgm:t>
        <a:bodyPr/>
        <a:lstStyle/>
        <a:p>
          <a:endParaRPr lang="es-ES"/>
        </a:p>
      </dgm:t>
    </dgm:pt>
    <dgm:pt modelId="{82BE4506-1FD8-4B42-A37A-8376167200B8}" type="pres">
      <dgm:prSet presAssocID="{F1937216-F5F4-4D15-B6DE-42C230AB8B4C}" presName="hierChild4" presStyleCnt="0"/>
      <dgm:spPr/>
    </dgm:pt>
    <dgm:pt modelId="{40DC173B-B3BD-47CE-90A7-98C1721FCE32}" type="pres">
      <dgm:prSet presAssocID="{E9345B9C-290E-40F9-A67B-D0A5A99B5C39}" presName="Name37" presStyleLbl="parChTrans1D3" presStyleIdx="2" presStyleCnt="4"/>
      <dgm:spPr/>
      <dgm:t>
        <a:bodyPr/>
        <a:lstStyle/>
        <a:p>
          <a:endParaRPr lang="es-ES"/>
        </a:p>
      </dgm:t>
    </dgm:pt>
    <dgm:pt modelId="{9A70FBB4-458A-4252-BECB-3F8857D1D1B8}" type="pres">
      <dgm:prSet presAssocID="{E894A80E-A68A-45C8-A2BC-2C651D2264AA}" presName="hierRoot2" presStyleCnt="0">
        <dgm:presLayoutVars>
          <dgm:hierBranch val="init"/>
        </dgm:presLayoutVars>
      </dgm:prSet>
      <dgm:spPr/>
    </dgm:pt>
    <dgm:pt modelId="{D5510A4A-4D55-4D83-8F10-FA4EDD9FE203}" type="pres">
      <dgm:prSet presAssocID="{E894A80E-A68A-45C8-A2BC-2C651D2264AA}" presName="rootComposite" presStyleCnt="0"/>
      <dgm:spPr/>
    </dgm:pt>
    <dgm:pt modelId="{674F1745-FDE1-4E33-B2F0-CBAE7CA7DF9E}" type="pres">
      <dgm:prSet presAssocID="{E894A80E-A68A-45C8-A2BC-2C651D2264AA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4963E7A-1458-4380-9C8A-2418A4C540B4}" type="pres">
      <dgm:prSet presAssocID="{E894A80E-A68A-45C8-A2BC-2C651D2264AA}" presName="rootConnector" presStyleLbl="node3" presStyleIdx="2" presStyleCnt="4"/>
      <dgm:spPr/>
      <dgm:t>
        <a:bodyPr/>
        <a:lstStyle/>
        <a:p>
          <a:endParaRPr lang="es-ES"/>
        </a:p>
      </dgm:t>
    </dgm:pt>
    <dgm:pt modelId="{026BE476-4F04-4CEC-8BE7-1DB2F0F346B5}" type="pres">
      <dgm:prSet presAssocID="{E894A80E-A68A-45C8-A2BC-2C651D2264AA}" presName="hierChild4" presStyleCnt="0"/>
      <dgm:spPr/>
    </dgm:pt>
    <dgm:pt modelId="{8DE041D4-62AD-4AEE-9CA1-8092F1E139AB}" type="pres">
      <dgm:prSet presAssocID="{EC7FDCD8-D243-4887-9E01-EAD66ACA3924}" presName="Name37" presStyleLbl="parChTrans1D4" presStyleIdx="6" presStyleCnt="12"/>
      <dgm:spPr/>
      <dgm:t>
        <a:bodyPr/>
        <a:lstStyle/>
        <a:p>
          <a:endParaRPr lang="es-ES"/>
        </a:p>
      </dgm:t>
    </dgm:pt>
    <dgm:pt modelId="{C8EE9FDB-BAD0-4E90-81E4-93408EB359D7}" type="pres">
      <dgm:prSet presAssocID="{90D7C6E4-C184-4239-A952-6194699F0D52}" presName="hierRoot2" presStyleCnt="0">
        <dgm:presLayoutVars>
          <dgm:hierBranch val="init"/>
        </dgm:presLayoutVars>
      </dgm:prSet>
      <dgm:spPr/>
    </dgm:pt>
    <dgm:pt modelId="{D4511EB6-911D-4F88-9E8C-45D54D5D0660}" type="pres">
      <dgm:prSet presAssocID="{90D7C6E4-C184-4239-A952-6194699F0D52}" presName="rootComposite" presStyleCnt="0"/>
      <dgm:spPr/>
    </dgm:pt>
    <dgm:pt modelId="{55E89A36-2F0A-41B4-88E8-14001D287A69}" type="pres">
      <dgm:prSet presAssocID="{90D7C6E4-C184-4239-A952-6194699F0D52}" presName="rootText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0924F94-573B-4D49-AB50-D35E5DCE0CF4}" type="pres">
      <dgm:prSet presAssocID="{90D7C6E4-C184-4239-A952-6194699F0D52}" presName="rootConnector" presStyleLbl="node4" presStyleIdx="6" presStyleCnt="12"/>
      <dgm:spPr/>
      <dgm:t>
        <a:bodyPr/>
        <a:lstStyle/>
        <a:p>
          <a:endParaRPr lang="es-ES"/>
        </a:p>
      </dgm:t>
    </dgm:pt>
    <dgm:pt modelId="{AB51BA08-391F-4C13-A3CC-FD1EA173C115}" type="pres">
      <dgm:prSet presAssocID="{90D7C6E4-C184-4239-A952-6194699F0D52}" presName="hierChild4" presStyleCnt="0"/>
      <dgm:spPr/>
    </dgm:pt>
    <dgm:pt modelId="{6B2A7795-853F-40FA-A07A-4574C56F5D41}" type="pres">
      <dgm:prSet presAssocID="{90D7C6E4-C184-4239-A952-6194699F0D52}" presName="hierChild5" presStyleCnt="0"/>
      <dgm:spPr/>
    </dgm:pt>
    <dgm:pt modelId="{4DFAEDCA-AFBC-4EE1-8DBA-241F62B04036}" type="pres">
      <dgm:prSet presAssocID="{2FAD0EC1-8FD5-4178-9191-773A55717092}" presName="Name37" presStyleLbl="parChTrans1D4" presStyleIdx="7" presStyleCnt="12"/>
      <dgm:spPr/>
      <dgm:t>
        <a:bodyPr/>
        <a:lstStyle/>
        <a:p>
          <a:endParaRPr lang="es-ES"/>
        </a:p>
      </dgm:t>
    </dgm:pt>
    <dgm:pt modelId="{B6AD208E-EE40-4ECE-AE26-4B620BB9CAE5}" type="pres">
      <dgm:prSet presAssocID="{D9E9AFC6-2681-498E-9964-E7AB5593BD48}" presName="hierRoot2" presStyleCnt="0">
        <dgm:presLayoutVars>
          <dgm:hierBranch val="init"/>
        </dgm:presLayoutVars>
      </dgm:prSet>
      <dgm:spPr/>
    </dgm:pt>
    <dgm:pt modelId="{CB041AB6-B4A5-4DF8-BDAF-56B7BC1DDC53}" type="pres">
      <dgm:prSet presAssocID="{D9E9AFC6-2681-498E-9964-E7AB5593BD48}" presName="rootComposite" presStyleCnt="0"/>
      <dgm:spPr/>
    </dgm:pt>
    <dgm:pt modelId="{6F7EC36D-E86D-450C-8B6E-E585139F05A1}" type="pres">
      <dgm:prSet presAssocID="{D9E9AFC6-2681-498E-9964-E7AB5593BD48}" presName="rootText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549B196-53FF-444F-8770-D4F22FB08E3B}" type="pres">
      <dgm:prSet presAssocID="{D9E9AFC6-2681-498E-9964-E7AB5593BD48}" presName="rootConnector" presStyleLbl="node4" presStyleIdx="7" presStyleCnt="12"/>
      <dgm:spPr/>
      <dgm:t>
        <a:bodyPr/>
        <a:lstStyle/>
        <a:p>
          <a:endParaRPr lang="es-ES"/>
        </a:p>
      </dgm:t>
    </dgm:pt>
    <dgm:pt modelId="{ABE43C5B-8686-44F4-94F5-63088EAAA8B7}" type="pres">
      <dgm:prSet presAssocID="{D9E9AFC6-2681-498E-9964-E7AB5593BD48}" presName="hierChild4" presStyleCnt="0"/>
      <dgm:spPr/>
    </dgm:pt>
    <dgm:pt modelId="{CFA48179-8692-42FB-958B-000EE3438A9A}" type="pres">
      <dgm:prSet presAssocID="{D9E9AFC6-2681-498E-9964-E7AB5593BD48}" presName="hierChild5" presStyleCnt="0"/>
      <dgm:spPr/>
    </dgm:pt>
    <dgm:pt modelId="{B80E5DD0-AE82-4B72-815D-9E31EC78E9CC}" type="pres">
      <dgm:prSet presAssocID="{C2982BF7-3F06-40CF-B9F0-E9F9CCA1E7D1}" presName="Name37" presStyleLbl="parChTrans1D4" presStyleIdx="8" presStyleCnt="12"/>
      <dgm:spPr/>
      <dgm:t>
        <a:bodyPr/>
        <a:lstStyle/>
        <a:p>
          <a:endParaRPr lang="es-ES"/>
        </a:p>
      </dgm:t>
    </dgm:pt>
    <dgm:pt modelId="{29B61B07-66D5-4BEA-AFAD-EDD1B178150C}" type="pres">
      <dgm:prSet presAssocID="{724400F7-A22A-4A58-A8D5-EBFA1BA92473}" presName="hierRoot2" presStyleCnt="0">
        <dgm:presLayoutVars>
          <dgm:hierBranch val="init"/>
        </dgm:presLayoutVars>
      </dgm:prSet>
      <dgm:spPr/>
    </dgm:pt>
    <dgm:pt modelId="{CDA64B2B-1E37-4229-AED7-781B5A97587D}" type="pres">
      <dgm:prSet presAssocID="{724400F7-A22A-4A58-A8D5-EBFA1BA92473}" presName="rootComposite" presStyleCnt="0"/>
      <dgm:spPr/>
    </dgm:pt>
    <dgm:pt modelId="{B9624D14-E9AF-4CEB-B69D-7087AF6FC726}" type="pres">
      <dgm:prSet presAssocID="{724400F7-A22A-4A58-A8D5-EBFA1BA92473}" presName="rootText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AB12E8C-2B63-4237-ABCB-7D142934EEE0}" type="pres">
      <dgm:prSet presAssocID="{724400F7-A22A-4A58-A8D5-EBFA1BA92473}" presName="rootConnector" presStyleLbl="node4" presStyleIdx="8" presStyleCnt="12"/>
      <dgm:spPr/>
      <dgm:t>
        <a:bodyPr/>
        <a:lstStyle/>
        <a:p>
          <a:endParaRPr lang="es-ES"/>
        </a:p>
      </dgm:t>
    </dgm:pt>
    <dgm:pt modelId="{070A2C4F-B38B-443A-B1F9-0DB618751A4C}" type="pres">
      <dgm:prSet presAssocID="{724400F7-A22A-4A58-A8D5-EBFA1BA92473}" presName="hierChild4" presStyleCnt="0"/>
      <dgm:spPr/>
    </dgm:pt>
    <dgm:pt modelId="{FED49148-4ABC-49F6-87D4-9821CA1DB86C}" type="pres">
      <dgm:prSet presAssocID="{724400F7-A22A-4A58-A8D5-EBFA1BA92473}" presName="hierChild5" presStyleCnt="0"/>
      <dgm:spPr/>
    </dgm:pt>
    <dgm:pt modelId="{562EF681-1DCE-471F-88C1-326DC3A0BB91}" type="pres">
      <dgm:prSet presAssocID="{E894A80E-A68A-45C8-A2BC-2C651D2264AA}" presName="hierChild5" presStyleCnt="0"/>
      <dgm:spPr/>
    </dgm:pt>
    <dgm:pt modelId="{1229070D-47F2-49DE-9412-91441702E772}" type="pres">
      <dgm:prSet presAssocID="{B3DF304F-DE72-40AE-A709-E6FB8F9920BA}" presName="Name37" presStyleLbl="parChTrans1D3" presStyleIdx="3" presStyleCnt="4"/>
      <dgm:spPr/>
      <dgm:t>
        <a:bodyPr/>
        <a:lstStyle/>
        <a:p>
          <a:endParaRPr lang="es-ES"/>
        </a:p>
      </dgm:t>
    </dgm:pt>
    <dgm:pt modelId="{98787006-69D3-46F7-B3A1-82AE9774F4F9}" type="pres">
      <dgm:prSet presAssocID="{DBF81C3D-0F19-45A4-B246-8191BF14D0AD}" presName="hierRoot2" presStyleCnt="0">
        <dgm:presLayoutVars>
          <dgm:hierBranch val="init"/>
        </dgm:presLayoutVars>
      </dgm:prSet>
      <dgm:spPr/>
    </dgm:pt>
    <dgm:pt modelId="{E5EED077-EA9A-4024-9C96-1FEACCA5E5D3}" type="pres">
      <dgm:prSet presAssocID="{DBF81C3D-0F19-45A4-B246-8191BF14D0AD}" presName="rootComposite" presStyleCnt="0"/>
      <dgm:spPr/>
    </dgm:pt>
    <dgm:pt modelId="{B962D3CA-7EC8-4DA2-BF08-60032F8BE030}" type="pres">
      <dgm:prSet presAssocID="{DBF81C3D-0F19-45A4-B246-8191BF14D0AD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9D08C79-4A98-4E77-BADD-0A626212F9E8}" type="pres">
      <dgm:prSet presAssocID="{DBF81C3D-0F19-45A4-B246-8191BF14D0AD}" presName="rootConnector" presStyleLbl="node3" presStyleIdx="3" presStyleCnt="4"/>
      <dgm:spPr/>
      <dgm:t>
        <a:bodyPr/>
        <a:lstStyle/>
        <a:p>
          <a:endParaRPr lang="es-ES"/>
        </a:p>
      </dgm:t>
    </dgm:pt>
    <dgm:pt modelId="{E3C20861-5A30-4A0D-803D-1B6CA3C6DD2E}" type="pres">
      <dgm:prSet presAssocID="{DBF81C3D-0F19-45A4-B246-8191BF14D0AD}" presName="hierChild4" presStyleCnt="0"/>
      <dgm:spPr/>
    </dgm:pt>
    <dgm:pt modelId="{184470D7-B790-4DE7-BED0-D8FB9FC73548}" type="pres">
      <dgm:prSet presAssocID="{4229E1DF-0FD2-4AD7-914D-71A6D579BC2D}" presName="Name37" presStyleLbl="parChTrans1D4" presStyleIdx="9" presStyleCnt="12"/>
      <dgm:spPr/>
      <dgm:t>
        <a:bodyPr/>
        <a:lstStyle/>
        <a:p>
          <a:endParaRPr lang="es-ES"/>
        </a:p>
      </dgm:t>
    </dgm:pt>
    <dgm:pt modelId="{A65F943A-DE20-42A4-A356-1CD371FF6993}" type="pres">
      <dgm:prSet presAssocID="{D27375D0-CDD8-4733-A64C-824092ABB875}" presName="hierRoot2" presStyleCnt="0">
        <dgm:presLayoutVars>
          <dgm:hierBranch val="init"/>
        </dgm:presLayoutVars>
      </dgm:prSet>
      <dgm:spPr/>
    </dgm:pt>
    <dgm:pt modelId="{F5881F0F-BFFD-436A-9CED-902EA2CAF87C}" type="pres">
      <dgm:prSet presAssocID="{D27375D0-CDD8-4733-A64C-824092ABB875}" presName="rootComposite" presStyleCnt="0"/>
      <dgm:spPr/>
    </dgm:pt>
    <dgm:pt modelId="{583F3D55-CF5D-4970-94B7-F19D97964064}" type="pres">
      <dgm:prSet presAssocID="{D27375D0-CDD8-4733-A64C-824092ABB875}" presName="rootText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F555DFB-675C-4700-ABD7-4D092B8E9937}" type="pres">
      <dgm:prSet presAssocID="{D27375D0-CDD8-4733-A64C-824092ABB875}" presName="rootConnector" presStyleLbl="node4" presStyleIdx="9" presStyleCnt="12"/>
      <dgm:spPr/>
      <dgm:t>
        <a:bodyPr/>
        <a:lstStyle/>
        <a:p>
          <a:endParaRPr lang="es-ES"/>
        </a:p>
      </dgm:t>
    </dgm:pt>
    <dgm:pt modelId="{60174C1A-5A18-4CC4-8FE9-AA70E14A2557}" type="pres">
      <dgm:prSet presAssocID="{D27375D0-CDD8-4733-A64C-824092ABB875}" presName="hierChild4" presStyleCnt="0"/>
      <dgm:spPr/>
    </dgm:pt>
    <dgm:pt modelId="{FBFB39E6-97B2-417F-B5DD-9D35ED04F27B}" type="pres">
      <dgm:prSet presAssocID="{D27375D0-CDD8-4733-A64C-824092ABB875}" presName="hierChild5" presStyleCnt="0"/>
      <dgm:spPr/>
    </dgm:pt>
    <dgm:pt modelId="{08C485F3-86A3-4EF3-B5B2-6CE518056CFE}" type="pres">
      <dgm:prSet presAssocID="{82F1DC15-FF63-4AC1-A6C2-09C79794082A}" presName="Name37" presStyleLbl="parChTrans1D4" presStyleIdx="10" presStyleCnt="12"/>
      <dgm:spPr/>
      <dgm:t>
        <a:bodyPr/>
        <a:lstStyle/>
        <a:p>
          <a:endParaRPr lang="es-ES"/>
        </a:p>
      </dgm:t>
    </dgm:pt>
    <dgm:pt modelId="{F34BAAD5-27A4-4CCE-9499-058CCE2773EB}" type="pres">
      <dgm:prSet presAssocID="{57F1DCF5-4EA3-4F49-8E68-740F0E2D59C7}" presName="hierRoot2" presStyleCnt="0">
        <dgm:presLayoutVars>
          <dgm:hierBranch val="init"/>
        </dgm:presLayoutVars>
      </dgm:prSet>
      <dgm:spPr/>
    </dgm:pt>
    <dgm:pt modelId="{7EA56711-2D51-4A52-8556-E2F52EC1DC0D}" type="pres">
      <dgm:prSet presAssocID="{57F1DCF5-4EA3-4F49-8E68-740F0E2D59C7}" presName="rootComposite" presStyleCnt="0"/>
      <dgm:spPr/>
    </dgm:pt>
    <dgm:pt modelId="{81F3C6BF-BCF1-41C6-B0D8-19975A9A1EEC}" type="pres">
      <dgm:prSet presAssocID="{57F1DCF5-4EA3-4F49-8E68-740F0E2D59C7}" presName="rootText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44B1F35-1B32-428A-A860-A08509BF27B6}" type="pres">
      <dgm:prSet presAssocID="{57F1DCF5-4EA3-4F49-8E68-740F0E2D59C7}" presName="rootConnector" presStyleLbl="node4" presStyleIdx="10" presStyleCnt="12"/>
      <dgm:spPr/>
      <dgm:t>
        <a:bodyPr/>
        <a:lstStyle/>
        <a:p>
          <a:endParaRPr lang="es-ES"/>
        </a:p>
      </dgm:t>
    </dgm:pt>
    <dgm:pt modelId="{6CD2DF0D-228A-4830-BCEE-F015ABC1C705}" type="pres">
      <dgm:prSet presAssocID="{57F1DCF5-4EA3-4F49-8E68-740F0E2D59C7}" presName="hierChild4" presStyleCnt="0"/>
      <dgm:spPr/>
    </dgm:pt>
    <dgm:pt modelId="{697E6CFF-6BDA-4A9A-8F85-6CF965729C6F}" type="pres">
      <dgm:prSet presAssocID="{57F1DCF5-4EA3-4F49-8E68-740F0E2D59C7}" presName="hierChild5" presStyleCnt="0"/>
      <dgm:spPr/>
    </dgm:pt>
    <dgm:pt modelId="{4396EBF5-115E-43B3-BFB6-1E025D22085A}" type="pres">
      <dgm:prSet presAssocID="{50B34819-8303-4EC2-A04C-7AF29DC2A1E2}" presName="Name37" presStyleLbl="parChTrans1D4" presStyleIdx="11" presStyleCnt="12"/>
      <dgm:spPr/>
      <dgm:t>
        <a:bodyPr/>
        <a:lstStyle/>
        <a:p>
          <a:endParaRPr lang="es-ES"/>
        </a:p>
      </dgm:t>
    </dgm:pt>
    <dgm:pt modelId="{128663B3-247D-4DC7-ACC0-AF1BE56EE1EC}" type="pres">
      <dgm:prSet presAssocID="{9E49BF89-09F2-4960-AAA4-16AD354A9A99}" presName="hierRoot2" presStyleCnt="0">
        <dgm:presLayoutVars>
          <dgm:hierBranch val="init"/>
        </dgm:presLayoutVars>
      </dgm:prSet>
      <dgm:spPr/>
    </dgm:pt>
    <dgm:pt modelId="{93E82E9C-03DF-4B5A-832A-24248614E028}" type="pres">
      <dgm:prSet presAssocID="{9E49BF89-09F2-4960-AAA4-16AD354A9A99}" presName="rootComposite" presStyleCnt="0"/>
      <dgm:spPr/>
    </dgm:pt>
    <dgm:pt modelId="{9DB81330-0268-468E-A116-3E5398EB594B}" type="pres">
      <dgm:prSet presAssocID="{9E49BF89-09F2-4960-AAA4-16AD354A9A99}" presName="rootText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1CD9858-DAE3-46A0-A176-54AD2E46433A}" type="pres">
      <dgm:prSet presAssocID="{9E49BF89-09F2-4960-AAA4-16AD354A9A99}" presName="rootConnector" presStyleLbl="node4" presStyleIdx="11" presStyleCnt="12"/>
      <dgm:spPr/>
      <dgm:t>
        <a:bodyPr/>
        <a:lstStyle/>
        <a:p>
          <a:endParaRPr lang="es-ES"/>
        </a:p>
      </dgm:t>
    </dgm:pt>
    <dgm:pt modelId="{A319E67D-D69C-4D5F-AD1C-A2873A3B71A2}" type="pres">
      <dgm:prSet presAssocID="{9E49BF89-09F2-4960-AAA4-16AD354A9A99}" presName="hierChild4" presStyleCnt="0"/>
      <dgm:spPr/>
    </dgm:pt>
    <dgm:pt modelId="{6A1CA2FC-3FAF-4F2E-985A-DB71917514E2}" type="pres">
      <dgm:prSet presAssocID="{9E49BF89-09F2-4960-AAA4-16AD354A9A99}" presName="hierChild5" presStyleCnt="0"/>
      <dgm:spPr/>
    </dgm:pt>
    <dgm:pt modelId="{4738C36C-FC49-438D-9D29-31B97568FA42}" type="pres">
      <dgm:prSet presAssocID="{DBF81C3D-0F19-45A4-B246-8191BF14D0AD}" presName="hierChild5" presStyleCnt="0"/>
      <dgm:spPr/>
    </dgm:pt>
    <dgm:pt modelId="{697823E9-2972-4425-A9F6-99E5F84EB9F3}" type="pres">
      <dgm:prSet presAssocID="{F1937216-F5F4-4D15-B6DE-42C230AB8B4C}" presName="hierChild5" presStyleCnt="0"/>
      <dgm:spPr/>
    </dgm:pt>
    <dgm:pt modelId="{A5DDDB27-04F2-4055-9048-502818AFD133}" type="pres">
      <dgm:prSet presAssocID="{C3501D84-698A-406E-B9EE-ECCD9DC622DC}" presName="hierChild3" presStyleCnt="0"/>
      <dgm:spPr/>
    </dgm:pt>
  </dgm:ptLst>
  <dgm:cxnLst>
    <dgm:cxn modelId="{934B2233-9829-4F89-A432-2816A9568BB4}" type="presOf" srcId="{30677016-1577-48E7-A3C4-306D7B5BDC1D}" destId="{ADE5C80E-8825-4FA1-9159-50852F895741}" srcOrd="0" destOrd="0" presId="urn:microsoft.com/office/officeart/2005/8/layout/orgChart1"/>
    <dgm:cxn modelId="{3E571D3D-311F-4255-BD68-4D2118EB3445}" type="presOf" srcId="{57F1DCF5-4EA3-4F49-8E68-740F0E2D59C7}" destId="{81F3C6BF-BCF1-41C6-B0D8-19975A9A1EEC}" srcOrd="0" destOrd="0" presId="urn:microsoft.com/office/officeart/2005/8/layout/orgChart1"/>
    <dgm:cxn modelId="{A2D3EAA3-618C-4CF6-A7E3-A5B44A1D45D6}" srcId="{A128113B-7645-4010-BA43-BADB0A7E154A}" destId="{C3501D84-698A-406E-B9EE-ECCD9DC622DC}" srcOrd="0" destOrd="0" parTransId="{DF7E2259-5644-4EC3-BA6A-F76CA6682646}" sibTransId="{527C9D9D-0510-4D83-ABE7-94F937F896D9}"/>
    <dgm:cxn modelId="{2839F1DA-D159-41D2-95A5-14C2739ECB00}" type="presOf" srcId="{650AA614-CC0D-447A-90A5-A08292E8F5E4}" destId="{397E45D2-B187-4031-ADD2-284FCB5B49F1}" srcOrd="0" destOrd="0" presId="urn:microsoft.com/office/officeart/2005/8/layout/orgChart1"/>
    <dgm:cxn modelId="{2D91D61F-A5C3-4943-A742-F9203426AF3B}" type="presOf" srcId="{C3501D84-698A-406E-B9EE-ECCD9DC622DC}" destId="{F0E1C891-A1CC-44AE-BDDF-310AD37D0710}" srcOrd="0" destOrd="0" presId="urn:microsoft.com/office/officeart/2005/8/layout/orgChart1"/>
    <dgm:cxn modelId="{3CA5FB26-9121-4758-9614-F39D5FF2B598}" srcId="{F1937216-F5F4-4D15-B6DE-42C230AB8B4C}" destId="{DBF81C3D-0F19-45A4-B246-8191BF14D0AD}" srcOrd="1" destOrd="0" parTransId="{B3DF304F-DE72-40AE-A709-E6FB8F9920BA}" sibTransId="{CEDCC671-0343-40B4-9B78-D2B1C3F8403A}"/>
    <dgm:cxn modelId="{5BA3913E-2BE1-488D-93B2-D6E9281320F3}" type="presOf" srcId="{E8AB1B40-C583-4439-B100-661C1A8D6DDF}" destId="{009963A5-E0FF-4C10-9ABC-5BF26C4225EE}" srcOrd="0" destOrd="0" presId="urn:microsoft.com/office/officeart/2005/8/layout/orgChart1"/>
    <dgm:cxn modelId="{26E72466-81E2-4F35-896F-B7605458F83D}" type="presOf" srcId="{A4326D62-B13C-4AE6-A5EC-912D4C28984D}" destId="{66F2A23E-55C3-4356-BE98-27050BC8B209}" srcOrd="1" destOrd="0" presId="urn:microsoft.com/office/officeart/2005/8/layout/orgChart1"/>
    <dgm:cxn modelId="{F3EA23F0-6544-45F5-AEB0-8A42449ECA8B}" type="presOf" srcId="{720AD721-3F9A-4C15-95D6-19DFF339F169}" destId="{1801B811-F173-4542-B10C-3083859D0EE9}" srcOrd="0" destOrd="0" presId="urn:microsoft.com/office/officeart/2005/8/layout/orgChart1"/>
    <dgm:cxn modelId="{5AC96FA6-ECC9-45C9-BBAC-BF3C6BF62F23}" srcId="{A4326D62-B13C-4AE6-A5EC-912D4C28984D}" destId="{34A23D3D-432F-4556-9630-147C6A985EFC}" srcOrd="0" destOrd="0" parTransId="{1AF3ED8D-2531-41D4-8164-EE61D04338FC}" sibTransId="{1BB11F0B-E29F-4E51-A95E-6F99E62483E7}"/>
    <dgm:cxn modelId="{9E5B8062-3A4A-4F0E-BD11-E3324C0EF96A}" type="presOf" srcId="{5A642173-E7B5-41CF-B953-D2B7580FC557}" destId="{D3FC1359-E7DA-416C-9083-C3B22BB5361A}" srcOrd="1" destOrd="0" presId="urn:microsoft.com/office/officeart/2005/8/layout/orgChart1"/>
    <dgm:cxn modelId="{5552A2FB-33D9-4588-801A-25C6F3BDA14A}" type="presOf" srcId="{50CC7767-767D-4369-B0C2-71286B6A828F}" destId="{1AFB5273-5D89-4A05-B93B-F222760FAE02}" srcOrd="0" destOrd="0" presId="urn:microsoft.com/office/officeart/2005/8/layout/orgChart1"/>
    <dgm:cxn modelId="{EB2BBE1B-8E10-4CC9-9514-152E51FB72C9}" type="presOf" srcId="{D9E9AFC6-2681-498E-9964-E7AB5593BD48}" destId="{8549B196-53FF-444F-8770-D4F22FB08E3B}" srcOrd="1" destOrd="0" presId="urn:microsoft.com/office/officeart/2005/8/layout/orgChart1"/>
    <dgm:cxn modelId="{C58070CA-B9ED-45E7-8F04-F77D2D9C6E48}" type="presOf" srcId="{AB197854-5FF7-45D4-A078-4CCE4E8A983D}" destId="{A64AD09E-7C37-45F8-AB6D-73910C4C3F8C}" srcOrd="1" destOrd="0" presId="urn:microsoft.com/office/officeart/2005/8/layout/orgChart1"/>
    <dgm:cxn modelId="{228FC90A-990A-45C9-B2B4-00323321E684}" type="presOf" srcId="{C2982BF7-3F06-40CF-B9F0-E9F9CCA1E7D1}" destId="{B80E5DD0-AE82-4B72-815D-9E31EC78E9CC}" srcOrd="0" destOrd="0" presId="urn:microsoft.com/office/officeart/2005/8/layout/orgChart1"/>
    <dgm:cxn modelId="{D9505A88-C523-4E3A-8DF8-1A62B85FA2A4}" srcId="{54C92260-210F-4B5C-B005-CF5759AA909D}" destId="{A4326D62-B13C-4AE6-A5EC-912D4C28984D}" srcOrd="1" destOrd="0" parTransId="{E5C9AAAF-B979-4965-9086-AC8E515A3676}" sibTransId="{27DFE95A-7A52-4C05-BAD1-7814351FBA1D}"/>
    <dgm:cxn modelId="{F10B2B69-5E62-4104-AEF8-9C3C862BA5CF}" type="presOf" srcId="{A4326D62-B13C-4AE6-A5EC-912D4C28984D}" destId="{54C834B9-F621-4524-A323-AADFBCB6CBC5}" srcOrd="0" destOrd="0" presId="urn:microsoft.com/office/officeart/2005/8/layout/orgChart1"/>
    <dgm:cxn modelId="{B0A148BF-4E8C-4A2B-97BD-65AAA6E715C1}" type="presOf" srcId="{E5C9AAAF-B979-4965-9086-AC8E515A3676}" destId="{86A2D732-9C26-46AF-9EF0-8ECB542D07CA}" srcOrd="0" destOrd="0" presId="urn:microsoft.com/office/officeart/2005/8/layout/orgChart1"/>
    <dgm:cxn modelId="{1FAE647A-CC8C-4254-8AE2-38C9F1EC4420}" type="presOf" srcId="{90D7C6E4-C184-4239-A952-6194699F0D52}" destId="{B0924F94-573B-4D49-AB50-D35E5DCE0CF4}" srcOrd="1" destOrd="0" presId="urn:microsoft.com/office/officeart/2005/8/layout/orgChart1"/>
    <dgm:cxn modelId="{6C952937-4B2D-4C3C-8C23-75C4C450DDC3}" type="presOf" srcId="{724400F7-A22A-4A58-A8D5-EBFA1BA92473}" destId="{B9624D14-E9AF-4CEB-B69D-7087AF6FC726}" srcOrd="0" destOrd="0" presId="urn:microsoft.com/office/officeart/2005/8/layout/orgChart1"/>
    <dgm:cxn modelId="{04242D16-0101-41B6-9E16-FBC3CD86D9ED}" srcId="{DBF81C3D-0F19-45A4-B246-8191BF14D0AD}" destId="{9E49BF89-09F2-4960-AAA4-16AD354A9A99}" srcOrd="2" destOrd="0" parTransId="{50B34819-8303-4EC2-A04C-7AF29DC2A1E2}" sibTransId="{3DC04344-9792-45EE-AF85-3C5152FC4A62}"/>
    <dgm:cxn modelId="{67ECA8EF-DF64-496C-985E-58AA5ADE7B4E}" type="presOf" srcId="{D9E9AFC6-2681-498E-9964-E7AB5593BD48}" destId="{6F7EC36D-E86D-450C-8B6E-E585139F05A1}" srcOrd="0" destOrd="0" presId="urn:microsoft.com/office/officeart/2005/8/layout/orgChart1"/>
    <dgm:cxn modelId="{43162E82-2BF7-43FF-A8B9-2D64438770FD}" srcId="{AB197854-5FF7-45D4-A078-4CCE4E8A983D}" destId="{E8AB1B40-C583-4439-B100-661C1A8D6DDF}" srcOrd="1" destOrd="0" parTransId="{720AD721-3F9A-4C15-95D6-19DFF339F169}" sibTransId="{CBCBF961-6C55-4066-84AE-D9517C5E3088}"/>
    <dgm:cxn modelId="{74094242-D2F3-4117-980C-ACF58DA6073B}" type="presOf" srcId="{BDEFDF27-317A-4108-88F9-C557205D6AB4}" destId="{BBE79C7D-DD89-4BBF-9233-D92930199FD0}" srcOrd="0" destOrd="0" presId="urn:microsoft.com/office/officeart/2005/8/layout/orgChart1"/>
    <dgm:cxn modelId="{E0FB7149-24D4-4F8B-96B8-88B29A62E2D4}" type="presOf" srcId="{E8AB1B40-C583-4439-B100-661C1A8D6DDF}" destId="{22105AA8-64CC-454F-9ABF-28F105ED10F0}" srcOrd="1" destOrd="0" presId="urn:microsoft.com/office/officeart/2005/8/layout/orgChart1"/>
    <dgm:cxn modelId="{0B28B92C-28EB-4A0A-B3C1-FE3827F6B6C2}" type="presOf" srcId="{D27375D0-CDD8-4733-A64C-824092ABB875}" destId="{CF555DFB-675C-4700-ABD7-4D092B8E9937}" srcOrd="1" destOrd="0" presId="urn:microsoft.com/office/officeart/2005/8/layout/orgChart1"/>
    <dgm:cxn modelId="{0981183E-8D90-4A82-A6F6-DF03ABA03C95}" type="presOf" srcId="{F1937216-F5F4-4D15-B6DE-42C230AB8B4C}" destId="{4E642B2E-7CD2-497C-A7D4-326AAAC4E8FF}" srcOrd="0" destOrd="0" presId="urn:microsoft.com/office/officeart/2005/8/layout/orgChart1"/>
    <dgm:cxn modelId="{7621388B-9830-4936-A5D3-510FF5E7D883}" type="presOf" srcId="{E9345B9C-290E-40F9-A67B-D0A5A99B5C39}" destId="{40DC173B-B3BD-47CE-90A7-98C1721FCE32}" srcOrd="0" destOrd="0" presId="urn:microsoft.com/office/officeart/2005/8/layout/orgChart1"/>
    <dgm:cxn modelId="{63A1EB13-6B2C-48B1-93AE-E477598A5E9B}" type="presOf" srcId="{B5ED6001-8143-4A7D-926D-9AE69278EBDB}" destId="{1D6D5E27-DCEC-42E5-9BCC-B00FB1ED3160}" srcOrd="0" destOrd="0" presId="urn:microsoft.com/office/officeart/2005/8/layout/orgChart1"/>
    <dgm:cxn modelId="{318E8D0A-89FE-454B-87AC-1CAA032A164C}" srcId="{F1937216-F5F4-4D15-B6DE-42C230AB8B4C}" destId="{E894A80E-A68A-45C8-A2BC-2C651D2264AA}" srcOrd="0" destOrd="0" parTransId="{E9345B9C-290E-40F9-A67B-D0A5A99B5C39}" sibTransId="{2880A2B6-0B4A-421E-BADE-7C7D0AD01C07}"/>
    <dgm:cxn modelId="{8E582589-13BB-4197-8A38-035D0DB2108E}" type="presOf" srcId="{3C48ADF5-451C-4DE2-B91B-A271D3143ABE}" destId="{FC2B408F-F93A-43B8-9601-210F2A90A41A}" srcOrd="0" destOrd="0" presId="urn:microsoft.com/office/officeart/2005/8/layout/orgChart1"/>
    <dgm:cxn modelId="{BC0191A6-4AC4-4586-AC59-EEFDCAA1D820}" type="presOf" srcId="{54C92260-210F-4B5C-B005-CF5759AA909D}" destId="{9AC5E92F-E095-4710-9121-7EB3C07D52E8}" srcOrd="1" destOrd="0" presId="urn:microsoft.com/office/officeart/2005/8/layout/orgChart1"/>
    <dgm:cxn modelId="{0A5B2DF1-64D2-45AA-8BB6-7B458FA8BD86}" type="presOf" srcId="{B69EBA88-9F50-4189-9C5A-25281C1FCDDA}" destId="{0394A7B7-BE9F-4372-B9D0-C95A157ABCDB}" srcOrd="1" destOrd="0" presId="urn:microsoft.com/office/officeart/2005/8/layout/orgChart1"/>
    <dgm:cxn modelId="{74E8519A-EE7C-40A4-B069-96C28581BD14}" type="presOf" srcId="{34A23D3D-432F-4556-9630-147C6A985EFC}" destId="{3FF7BA9B-1B81-426D-9969-26C454D5C50B}" srcOrd="0" destOrd="0" presId="urn:microsoft.com/office/officeart/2005/8/layout/orgChart1"/>
    <dgm:cxn modelId="{98374A20-3957-4A46-AECB-09DDFD62C8CC}" srcId="{C3501D84-698A-406E-B9EE-ECCD9DC622DC}" destId="{F1937216-F5F4-4D15-B6DE-42C230AB8B4C}" srcOrd="1" destOrd="0" parTransId="{B5ED6001-8143-4A7D-926D-9AE69278EBDB}" sibTransId="{27018F8C-0833-4A98-A0B5-B36583AA1691}"/>
    <dgm:cxn modelId="{487F2285-0CE7-40FA-BB08-4D2CFDF230D1}" srcId="{AB197854-5FF7-45D4-A078-4CCE4E8A983D}" destId="{B69EBA88-9F50-4189-9C5A-25281C1FCDDA}" srcOrd="2" destOrd="0" parTransId="{BDEFDF27-317A-4108-88F9-C557205D6AB4}" sibTransId="{FF4D7447-311A-4EA1-8C8A-A5F1C2C83373}"/>
    <dgm:cxn modelId="{AF28DA2F-939E-4BF4-87D0-5FD39A29968E}" type="presOf" srcId="{D27375D0-CDD8-4733-A64C-824092ABB875}" destId="{583F3D55-CF5D-4970-94B7-F19D97964064}" srcOrd="0" destOrd="0" presId="urn:microsoft.com/office/officeart/2005/8/layout/orgChart1"/>
    <dgm:cxn modelId="{30D71822-E678-4E96-AE49-D8689B447066}" type="presOf" srcId="{5A642173-E7B5-41CF-B953-D2B7580FC557}" destId="{404E6DA9-7E9C-44D8-BAD1-C10CF10C1CAE}" srcOrd="0" destOrd="0" presId="urn:microsoft.com/office/officeart/2005/8/layout/orgChart1"/>
    <dgm:cxn modelId="{88BA8A98-CB4E-4670-AB97-970402E57D1F}" type="presOf" srcId="{DBF81C3D-0F19-45A4-B246-8191BF14D0AD}" destId="{B962D3CA-7EC8-4DA2-BF08-60032F8BE030}" srcOrd="0" destOrd="0" presId="urn:microsoft.com/office/officeart/2005/8/layout/orgChart1"/>
    <dgm:cxn modelId="{E57D9EF9-FD8C-4800-A204-531CD3531105}" type="presOf" srcId="{90D7C6E4-C184-4239-A952-6194699F0D52}" destId="{55E89A36-2F0A-41B4-88E8-14001D287A69}" srcOrd="0" destOrd="0" presId="urn:microsoft.com/office/officeart/2005/8/layout/orgChart1"/>
    <dgm:cxn modelId="{F9CCC250-FD8C-45CF-8FDC-A0B104835188}" type="presOf" srcId="{9E49BF89-09F2-4960-AAA4-16AD354A9A99}" destId="{9DB81330-0268-468E-A116-3E5398EB594B}" srcOrd="0" destOrd="0" presId="urn:microsoft.com/office/officeart/2005/8/layout/orgChart1"/>
    <dgm:cxn modelId="{35C91977-5323-4BC5-8980-80B822C4F240}" type="presOf" srcId="{F1937216-F5F4-4D15-B6DE-42C230AB8B4C}" destId="{9A037ECA-1A09-44DD-B5FE-E4E6828425C1}" srcOrd="1" destOrd="0" presId="urn:microsoft.com/office/officeart/2005/8/layout/orgChart1"/>
    <dgm:cxn modelId="{F4457602-A8E7-420B-9494-AD74EC6A0271}" type="presOf" srcId="{DBF81C3D-0F19-45A4-B246-8191BF14D0AD}" destId="{29D08C79-4A98-4E77-BADD-0A626212F9E8}" srcOrd="1" destOrd="0" presId="urn:microsoft.com/office/officeart/2005/8/layout/orgChart1"/>
    <dgm:cxn modelId="{7E4F4AB8-9711-4D19-982A-99CB6358E708}" type="presOf" srcId="{34A23D3D-432F-4556-9630-147C6A985EFC}" destId="{F2882FA9-1B99-46DF-AB25-DA5E20C7F8A9}" srcOrd="1" destOrd="0" presId="urn:microsoft.com/office/officeart/2005/8/layout/orgChart1"/>
    <dgm:cxn modelId="{42971E03-CA65-479E-86A4-754B0230A081}" type="presOf" srcId="{CEA14384-4F30-49E9-A8A5-BA236495138C}" destId="{D63D4D2C-55D6-4A07-869A-1C2175476230}" srcOrd="0" destOrd="0" presId="urn:microsoft.com/office/officeart/2005/8/layout/orgChart1"/>
    <dgm:cxn modelId="{96B38A27-0F86-4DB7-B3BB-9F3AC9E980CC}" srcId="{AB197854-5FF7-45D4-A078-4CCE4E8A983D}" destId="{3C48ADF5-451C-4DE2-B91B-A271D3143ABE}" srcOrd="0" destOrd="0" parTransId="{50CC7767-767D-4369-B0C2-71286B6A828F}" sibTransId="{29921F37-635D-464B-8A5D-5FBC29701CB8}"/>
    <dgm:cxn modelId="{4B3103A0-BBD5-4EC3-9CD4-52D980E92A57}" type="presOf" srcId="{A128113B-7645-4010-BA43-BADB0A7E154A}" destId="{FC62133A-44EE-4A60-8C6B-4965924E0C06}" srcOrd="0" destOrd="0" presId="urn:microsoft.com/office/officeart/2005/8/layout/orgChart1"/>
    <dgm:cxn modelId="{59B98B23-FE90-4189-8024-4A73D8EF331A}" srcId="{A4326D62-B13C-4AE6-A5EC-912D4C28984D}" destId="{5A642173-E7B5-41CF-B953-D2B7580FC557}" srcOrd="1" destOrd="0" parTransId="{CEA14384-4F30-49E9-A8A5-BA236495138C}" sibTransId="{0642D814-4F3D-4321-862C-30528905BE82}"/>
    <dgm:cxn modelId="{DEBD3CF7-FC09-4743-8E9E-7D5B43EF6F9D}" srcId="{DBF81C3D-0F19-45A4-B246-8191BF14D0AD}" destId="{D27375D0-CDD8-4733-A64C-824092ABB875}" srcOrd="0" destOrd="0" parTransId="{4229E1DF-0FD2-4AD7-914D-71A6D579BC2D}" sibTransId="{6AA4716B-8EC8-417A-8659-A73109E02C9A}"/>
    <dgm:cxn modelId="{4EFAC8BA-4AD9-470B-842B-8FCEB7998118}" type="presOf" srcId="{82F1DC15-FF63-4AC1-A6C2-09C79794082A}" destId="{08C485F3-86A3-4EF3-B5B2-6CE518056CFE}" srcOrd="0" destOrd="0" presId="urn:microsoft.com/office/officeart/2005/8/layout/orgChart1"/>
    <dgm:cxn modelId="{E4011236-9C77-4B26-9237-E0814CD117F3}" type="presOf" srcId="{1AF3ED8D-2531-41D4-8164-EE61D04338FC}" destId="{26E3CD78-D9EB-4F0A-96EB-8EC67CC23E62}" srcOrd="0" destOrd="0" presId="urn:microsoft.com/office/officeart/2005/8/layout/orgChart1"/>
    <dgm:cxn modelId="{7E4364D1-5B69-4177-B081-0252EC693A73}" type="presOf" srcId="{9E49BF89-09F2-4960-AAA4-16AD354A9A99}" destId="{51CD9858-DAE3-46A0-A176-54AD2E46433A}" srcOrd="1" destOrd="0" presId="urn:microsoft.com/office/officeart/2005/8/layout/orgChart1"/>
    <dgm:cxn modelId="{90F82B60-5C4E-49D7-8468-AA751618C769}" type="presOf" srcId="{DA508E2C-E01B-493B-9F56-4518B9213482}" destId="{80911927-5C08-4782-A977-FED57B27F632}" srcOrd="0" destOrd="0" presId="urn:microsoft.com/office/officeart/2005/8/layout/orgChart1"/>
    <dgm:cxn modelId="{F7DCEA6A-62F8-4185-93BB-F493B521FCB3}" type="presOf" srcId="{2FAD0EC1-8FD5-4178-9191-773A55717092}" destId="{4DFAEDCA-AFBC-4EE1-8DBA-241F62B04036}" srcOrd="0" destOrd="0" presId="urn:microsoft.com/office/officeart/2005/8/layout/orgChart1"/>
    <dgm:cxn modelId="{262180E1-BF61-4575-B62A-EACBE6EA7DA2}" type="presOf" srcId="{E894A80E-A68A-45C8-A2BC-2C651D2264AA}" destId="{14963E7A-1458-4380-9C8A-2418A4C540B4}" srcOrd="1" destOrd="0" presId="urn:microsoft.com/office/officeart/2005/8/layout/orgChart1"/>
    <dgm:cxn modelId="{0096E619-ADA8-4B57-ABB7-3FC800E6948A}" type="presOf" srcId="{54C92260-210F-4B5C-B005-CF5759AA909D}" destId="{4B85AFFF-BFE3-486A-8BC7-F227B5E7AD32}" srcOrd="0" destOrd="0" presId="urn:microsoft.com/office/officeart/2005/8/layout/orgChart1"/>
    <dgm:cxn modelId="{A7B05A4A-8133-4A98-A345-3F1E8D263093}" srcId="{A4326D62-B13C-4AE6-A5EC-912D4C28984D}" destId="{650AA614-CC0D-447A-90A5-A08292E8F5E4}" srcOrd="2" destOrd="0" parTransId="{DA508E2C-E01B-493B-9F56-4518B9213482}" sibTransId="{27559369-FD08-407E-8A49-4D19A234795F}"/>
    <dgm:cxn modelId="{92C47A59-157B-45A6-B003-C2E0FD8C39D5}" type="presOf" srcId="{E894A80E-A68A-45C8-A2BC-2C651D2264AA}" destId="{674F1745-FDE1-4E33-B2F0-CBAE7CA7DF9E}" srcOrd="0" destOrd="0" presId="urn:microsoft.com/office/officeart/2005/8/layout/orgChart1"/>
    <dgm:cxn modelId="{C40F7DCF-147E-49C8-ABD2-BFFE8EB11A31}" srcId="{E894A80E-A68A-45C8-A2BC-2C651D2264AA}" destId="{D9E9AFC6-2681-498E-9964-E7AB5593BD48}" srcOrd="1" destOrd="0" parTransId="{2FAD0EC1-8FD5-4178-9191-773A55717092}" sibTransId="{FC43613D-BC5E-42CD-A9C7-E289D237E7F1}"/>
    <dgm:cxn modelId="{C6A5F887-491A-4BCF-8BC1-80A75BF647B3}" type="presOf" srcId="{B3DF304F-DE72-40AE-A709-E6FB8F9920BA}" destId="{1229070D-47F2-49DE-9412-91441702E772}" srcOrd="0" destOrd="0" presId="urn:microsoft.com/office/officeart/2005/8/layout/orgChart1"/>
    <dgm:cxn modelId="{56DA93F0-D380-41B9-8419-76FF1EA85A65}" srcId="{C3501D84-698A-406E-B9EE-ECCD9DC622DC}" destId="{54C92260-210F-4B5C-B005-CF5759AA909D}" srcOrd="0" destOrd="0" parTransId="{30677016-1577-48E7-A3C4-306D7B5BDC1D}" sibTransId="{34A13161-4C03-41C7-9AD8-DCD8B1906E36}"/>
    <dgm:cxn modelId="{85095DCC-40B2-4E7C-996D-31F2CFC52751}" type="presOf" srcId="{B69EBA88-9F50-4189-9C5A-25281C1FCDDA}" destId="{4FC77CF8-F534-43B3-8327-F67CB7263B8E}" srcOrd="0" destOrd="0" presId="urn:microsoft.com/office/officeart/2005/8/layout/orgChart1"/>
    <dgm:cxn modelId="{454A3374-41CC-493E-A4D1-C137D6A41F7D}" type="presOf" srcId="{50B34819-8303-4EC2-A04C-7AF29DC2A1E2}" destId="{4396EBF5-115E-43B3-BFB6-1E025D22085A}" srcOrd="0" destOrd="0" presId="urn:microsoft.com/office/officeart/2005/8/layout/orgChart1"/>
    <dgm:cxn modelId="{5A58DF39-61C0-43F2-85FA-B7AFEBDC9600}" srcId="{54C92260-210F-4B5C-B005-CF5759AA909D}" destId="{AB197854-5FF7-45D4-A078-4CCE4E8A983D}" srcOrd="0" destOrd="0" parTransId="{FE2F7EF2-3E45-4FE0-9620-C8C575D6C584}" sibTransId="{0BA3F248-0508-4416-BCF8-A122CF21AD3F}"/>
    <dgm:cxn modelId="{0FCC2282-C11F-42AB-B843-003EDBDE350E}" srcId="{DBF81C3D-0F19-45A4-B246-8191BF14D0AD}" destId="{57F1DCF5-4EA3-4F49-8E68-740F0E2D59C7}" srcOrd="1" destOrd="0" parTransId="{82F1DC15-FF63-4AC1-A6C2-09C79794082A}" sibTransId="{FB04257F-7D68-4F05-B1CF-F048673A63A2}"/>
    <dgm:cxn modelId="{2EE85DE4-D6D4-4382-A88E-858795C2E3DF}" type="presOf" srcId="{AB197854-5FF7-45D4-A078-4CCE4E8A983D}" destId="{D380FBF2-30C2-463B-8639-7D5BB1B25866}" srcOrd="0" destOrd="0" presId="urn:microsoft.com/office/officeart/2005/8/layout/orgChart1"/>
    <dgm:cxn modelId="{CD531661-15ED-469F-BC03-F863E8C8A73C}" type="presOf" srcId="{C3501D84-698A-406E-B9EE-ECCD9DC622DC}" destId="{9F8293D7-E44A-450E-B5A0-5CB6024D3BD2}" srcOrd="1" destOrd="0" presId="urn:microsoft.com/office/officeart/2005/8/layout/orgChart1"/>
    <dgm:cxn modelId="{90669EB0-271F-43FB-A939-BA8BEB5F7A24}" srcId="{E894A80E-A68A-45C8-A2BC-2C651D2264AA}" destId="{90D7C6E4-C184-4239-A952-6194699F0D52}" srcOrd="0" destOrd="0" parTransId="{EC7FDCD8-D243-4887-9E01-EAD66ACA3924}" sibTransId="{40BD9949-34A8-4C8D-A8AE-0437C030023C}"/>
    <dgm:cxn modelId="{F54FD464-621B-4BB7-90C1-56A8B6E6F4C2}" srcId="{E894A80E-A68A-45C8-A2BC-2C651D2264AA}" destId="{724400F7-A22A-4A58-A8D5-EBFA1BA92473}" srcOrd="2" destOrd="0" parTransId="{C2982BF7-3F06-40CF-B9F0-E9F9CCA1E7D1}" sibTransId="{434027A7-19A7-4857-A2DC-C313C38B7BA3}"/>
    <dgm:cxn modelId="{0953428B-9FB7-497F-B0E7-A0E542E92B15}" type="presOf" srcId="{57F1DCF5-4EA3-4F49-8E68-740F0E2D59C7}" destId="{A44B1F35-1B32-428A-A860-A08509BF27B6}" srcOrd="1" destOrd="0" presId="urn:microsoft.com/office/officeart/2005/8/layout/orgChart1"/>
    <dgm:cxn modelId="{8D6E0A03-704C-4883-8D59-35D05235F1C9}" type="presOf" srcId="{4229E1DF-0FD2-4AD7-914D-71A6D579BC2D}" destId="{184470D7-B790-4DE7-BED0-D8FB9FC73548}" srcOrd="0" destOrd="0" presId="urn:microsoft.com/office/officeart/2005/8/layout/orgChart1"/>
    <dgm:cxn modelId="{889EDF57-8F1C-4F85-B4F1-0F39B77C3628}" type="presOf" srcId="{3C48ADF5-451C-4DE2-B91B-A271D3143ABE}" destId="{6C32B0D0-D2F9-466E-8D67-98EABB04563F}" srcOrd="1" destOrd="0" presId="urn:microsoft.com/office/officeart/2005/8/layout/orgChart1"/>
    <dgm:cxn modelId="{B27F79E3-375D-4A77-BA98-7017C9E3CE4A}" type="presOf" srcId="{724400F7-A22A-4A58-A8D5-EBFA1BA92473}" destId="{9AB12E8C-2B63-4237-ABCB-7D142934EEE0}" srcOrd="1" destOrd="0" presId="urn:microsoft.com/office/officeart/2005/8/layout/orgChart1"/>
    <dgm:cxn modelId="{8E70C1BF-E27C-43DC-8AC3-FB3414D71FA8}" type="presOf" srcId="{650AA614-CC0D-447A-90A5-A08292E8F5E4}" destId="{95AD2E97-21CB-4853-978D-31D192E86BE2}" srcOrd="1" destOrd="0" presId="urn:microsoft.com/office/officeart/2005/8/layout/orgChart1"/>
    <dgm:cxn modelId="{BCFEA15A-6026-4D6A-BC40-9A9DA101B723}" type="presOf" srcId="{EC7FDCD8-D243-4887-9E01-EAD66ACA3924}" destId="{8DE041D4-62AD-4AEE-9CA1-8092F1E139AB}" srcOrd="0" destOrd="0" presId="urn:microsoft.com/office/officeart/2005/8/layout/orgChart1"/>
    <dgm:cxn modelId="{65A58C3F-A294-4DB1-ACD8-7AB788DD7D80}" type="presOf" srcId="{FE2F7EF2-3E45-4FE0-9620-C8C575D6C584}" destId="{CD7BDB94-C62F-4614-89BC-9CBF2AD714B2}" srcOrd="0" destOrd="0" presId="urn:microsoft.com/office/officeart/2005/8/layout/orgChart1"/>
    <dgm:cxn modelId="{552E4A40-B3B4-44CE-AA24-E661150E8A5B}" type="presParOf" srcId="{FC62133A-44EE-4A60-8C6B-4965924E0C06}" destId="{87B67D8C-6BE5-4A49-A0D9-C5EC0663F0E8}" srcOrd="0" destOrd="0" presId="urn:microsoft.com/office/officeart/2005/8/layout/orgChart1"/>
    <dgm:cxn modelId="{DB127604-11AE-41A5-A289-CCCDB59B753F}" type="presParOf" srcId="{87B67D8C-6BE5-4A49-A0D9-C5EC0663F0E8}" destId="{6EDF37BA-CCCD-493A-B231-251887F9009A}" srcOrd="0" destOrd="0" presId="urn:microsoft.com/office/officeart/2005/8/layout/orgChart1"/>
    <dgm:cxn modelId="{3F499950-2B16-4835-BD8E-FDEF09405C74}" type="presParOf" srcId="{6EDF37BA-CCCD-493A-B231-251887F9009A}" destId="{F0E1C891-A1CC-44AE-BDDF-310AD37D0710}" srcOrd="0" destOrd="0" presId="urn:microsoft.com/office/officeart/2005/8/layout/orgChart1"/>
    <dgm:cxn modelId="{990B81F0-8CCB-4D2F-93E2-0A77816A6BEB}" type="presParOf" srcId="{6EDF37BA-CCCD-493A-B231-251887F9009A}" destId="{9F8293D7-E44A-450E-B5A0-5CB6024D3BD2}" srcOrd="1" destOrd="0" presId="urn:microsoft.com/office/officeart/2005/8/layout/orgChart1"/>
    <dgm:cxn modelId="{844477E0-F40C-4AFF-AA99-6C3732481698}" type="presParOf" srcId="{87B67D8C-6BE5-4A49-A0D9-C5EC0663F0E8}" destId="{005FD539-7AEB-417F-9A3F-620BEFE53101}" srcOrd="1" destOrd="0" presId="urn:microsoft.com/office/officeart/2005/8/layout/orgChart1"/>
    <dgm:cxn modelId="{6269CC7F-F45E-45A0-B878-11453097D931}" type="presParOf" srcId="{005FD539-7AEB-417F-9A3F-620BEFE53101}" destId="{ADE5C80E-8825-4FA1-9159-50852F895741}" srcOrd="0" destOrd="0" presId="urn:microsoft.com/office/officeart/2005/8/layout/orgChart1"/>
    <dgm:cxn modelId="{61A90D44-C819-4D78-89DD-E45380E381B9}" type="presParOf" srcId="{005FD539-7AEB-417F-9A3F-620BEFE53101}" destId="{7ADAB525-B7AF-43FA-92F6-02F9EF33C773}" srcOrd="1" destOrd="0" presId="urn:microsoft.com/office/officeart/2005/8/layout/orgChart1"/>
    <dgm:cxn modelId="{981AE708-6613-4A95-8E75-6016910FB0CA}" type="presParOf" srcId="{7ADAB525-B7AF-43FA-92F6-02F9EF33C773}" destId="{6456EEF3-F162-4D4D-948F-2BD857985690}" srcOrd="0" destOrd="0" presId="urn:microsoft.com/office/officeart/2005/8/layout/orgChart1"/>
    <dgm:cxn modelId="{3211FA7E-CAAF-4A4A-83F0-ADCE8F2AE6DE}" type="presParOf" srcId="{6456EEF3-F162-4D4D-948F-2BD857985690}" destId="{4B85AFFF-BFE3-486A-8BC7-F227B5E7AD32}" srcOrd="0" destOrd="0" presId="urn:microsoft.com/office/officeart/2005/8/layout/orgChart1"/>
    <dgm:cxn modelId="{B855EA7E-7FB9-464A-9BD9-87F6B4020E67}" type="presParOf" srcId="{6456EEF3-F162-4D4D-948F-2BD857985690}" destId="{9AC5E92F-E095-4710-9121-7EB3C07D52E8}" srcOrd="1" destOrd="0" presId="urn:microsoft.com/office/officeart/2005/8/layout/orgChart1"/>
    <dgm:cxn modelId="{FF94B6C4-A258-482D-A71F-0018FA657395}" type="presParOf" srcId="{7ADAB525-B7AF-43FA-92F6-02F9EF33C773}" destId="{EE120A51-910F-45D7-A82C-8F7AA91F2279}" srcOrd="1" destOrd="0" presId="urn:microsoft.com/office/officeart/2005/8/layout/orgChart1"/>
    <dgm:cxn modelId="{7C456D12-8666-4D1D-AAF4-5933C50570E2}" type="presParOf" srcId="{EE120A51-910F-45D7-A82C-8F7AA91F2279}" destId="{CD7BDB94-C62F-4614-89BC-9CBF2AD714B2}" srcOrd="0" destOrd="0" presId="urn:microsoft.com/office/officeart/2005/8/layout/orgChart1"/>
    <dgm:cxn modelId="{203D11C8-00C6-4279-8F44-6380C81B0553}" type="presParOf" srcId="{EE120A51-910F-45D7-A82C-8F7AA91F2279}" destId="{A03F2ACF-E39D-470F-958F-E6B25AA43B70}" srcOrd="1" destOrd="0" presId="urn:microsoft.com/office/officeart/2005/8/layout/orgChart1"/>
    <dgm:cxn modelId="{92718CEC-737F-4B48-B3DB-6DC642E39F4D}" type="presParOf" srcId="{A03F2ACF-E39D-470F-958F-E6B25AA43B70}" destId="{7AD12B52-5043-4CF7-B38E-E1B337E6D325}" srcOrd="0" destOrd="0" presId="urn:microsoft.com/office/officeart/2005/8/layout/orgChart1"/>
    <dgm:cxn modelId="{12107AD1-6483-449B-AD1E-13FCB887782D}" type="presParOf" srcId="{7AD12B52-5043-4CF7-B38E-E1B337E6D325}" destId="{D380FBF2-30C2-463B-8639-7D5BB1B25866}" srcOrd="0" destOrd="0" presId="urn:microsoft.com/office/officeart/2005/8/layout/orgChart1"/>
    <dgm:cxn modelId="{C0F4B0EC-CDBB-4482-9CDA-D8A6C3209C84}" type="presParOf" srcId="{7AD12B52-5043-4CF7-B38E-E1B337E6D325}" destId="{A64AD09E-7C37-45F8-AB6D-73910C4C3F8C}" srcOrd="1" destOrd="0" presId="urn:microsoft.com/office/officeart/2005/8/layout/orgChart1"/>
    <dgm:cxn modelId="{99204F53-8B1D-43AC-BA93-F94CAF53C6E8}" type="presParOf" srcId="{A03F2ACF-E39D-470F-958F-E6B25AA43B70}" destId="{EB4FC1DC-97C0-4317-889C-F8525A3FD9B7}" srcOrd="1" destOrd="0" presId="urn:microsoft.com/office/officeart/2005/8/layout/orgChart1"/>
    <dgm:cxn modelId="{E34D895C-0452-4E95-A7F0-DC6CF836BCF6}" type="presParOf" srcId="{EB4FC1DC-97C0-4317-889C-F8525A3FD9B7}" destId="{1AFB5273-5D89-4A05-B93B-F222760FAE02}" srcOrd="0" destOrd="0" presId="urn:microsoft.com/office/officeart/2005/8/layout/orgChart1"/>
    <dgm:cxn modelId="{469820F3-BBA7-4A45-ADD4-7FFA9E7D8AB6}" type="presParOf" srcId="{EB4FC1DC-97C0-4317-889C-F8525A3FD9B7}" destId="{6AEB9668-7CE1-4632-9C90-1CA52238D2C7}" srcOrd="1" destOrd="0" presId="urn:microsoft.com/office/officeart/2005/8/layout/orgChart1"/>
    <dgm:cxn modelId="{48CB9066-7EC3-426D-96B7-F2CB3AA6117E}" type="presParOf" srcId="{6AEB9668-7CE1-4632-9C90-1CA52238D2C7}" destId="{7E52BFCA-3669-4E7B-AB79-6C9E166533FB}" srcOrd="0" destOrd="0" presId="urn:microsoft.com/office/officeart/2005/8/layout/orgChart1"/>
    <dgm:cxn modelId="{C93DA24B-90D9-485C-9C45-24E4E624E982}" type="presParOf" srcId="{7E52BFCA-3669-4E7B-AB79-6C9E166533FB}" destId="{FC2B408F-F93A-43B8-9601-210F2A90A41A}" srcOrd="0" destOrd="0" presId="urn:microsoft.com/office/officeart/2005/8/layout/orgChart1"/>
    <dgm:cxn modelId="{BA5E7C45-B49B-4EA3-B227-AF4CCDD12D3C}" type="presParOf" srcId="{7E52BFCA-3669-4E7B-AB79-6C9E166533FB}" destId="{6C32B0D0-D2F9-466E-8D67-98EABB04563F}" srcOrd="1" destOrd="0" presId="urn:microsoft.com/office/officeart/2005/8/layout/orgChart1"/>
    <dgm:cxn modelId="{AF342BEA-BADC-4371-B7BC-B496379D739A}" type="presParOf" srcId="{6AEB9668-7CE1-4632-9C90-1CA52238D2C7}" destId="{2577F8AF-4354-42F2-A740-5600F3652E1F}" srcOrd="1" destOrd="0" presId="urn:microsoft.com/office/officeart/2005/8/layout/orgChart1"/>
    <dgm:cxn modelId="{9A0A9EB4-9D12-4704-BC90-59AE62299F00}" type="presParOf" srcId="{6AEB9668-7CE1-4632-9C90-1CA52238D2C7}" destId="{D1C7A49F-0253-4784-B481-CB9ACF634BE5}" srcOrd="2" destOrd="0" presId="urn:microsoft.com/office/officeart/2005/8/layout/orgChart1"/>
    <dgm:cxn modelId="{CDE7DC9F-210D-42D0-BFE0-A629D0F512D5}" type="presParOf" srcId="{EB4FC1DC-97C0-4317-889C-F8525A3FD9B7}" destId="{1801B811-F173-4542-B10C-3083859D0EE9}" srcOrd="2" destOrd="0" presId="urn:microsoft.com/office/officeart/2005/8/layout/orgChart1"/>
    <dgm:cxn modelId="{DEA6229C-626C-4A34-952A-8AA13695162C}" type="presParOf" srcId="{EB4FC1DC-97C0-4317-889C-F8525A3FD9B7}" destId="{10DBF0BB-035E-4745-9B50-59F1377941F4}" srcOrd="3" destOrd="0" presId="urn:microsoft.com/office/officeart/2005/8/layout/orgChart1"/>
    <dgm:cxn modelId="{A11E5260-C1F3-44D8-8B68-B7ADCEE2712E}" type="presParOf" srcId="{10DBF0BB-035E-4745-9B50-59F1377941F4}" destId="{AAD95124-D42C-4C85-AFAD-12A1E9A18DA3}" srcOrd="0" destOrd="0" presId="urn:microsoft.com/office/officeart/2005/8/layout/orgChart1"/>
    <dgm:cxn modelId="{349E1C2D-F7CE-4873-ABA2-D3346026C5DF}" type="presParOf" srcId="{AAD95124-D42C-4C85-AFAD-12A1E9A18DA3}" destId="{009963A5-E0FF-4C10-9ABC-5BF26C4225EE}" srcOrd="0" destOrd="0" presId="urn:microsoft.com/office/officeart/2005/8/layout/orgChart1"/>
    <dgm:cxn modelId="{5CF4B789-0789-4752-ACDA-329B9A7284AB}" type="presParOf" srcId="{AAD95124-D42C-4C85-AFAD-12A1E9A18DA3}" destId="{22105AA8-64CC-454F-9ABF-28F105ED10F0}" srcOrd="1" destOrd="0" presId="urn:microsoft.com/office/officeart/2005/8/layout/orgChart1"/>
    <dgm:cxn modelId="{3C10B69C-D9F6-4C38-83A4-3934B7366303}" type="presParOf" srcId="{10DBF0BB-035E-4745-9B50-59F1377941F4}" destId="{3EB57D16-6B78-4C46-884A-76E1E9693585}" srcOrd="1" destOrd="0" presId="urn:microsoft.com/office/officeart/2005/8/layout/orgChart1"/>
    <dgm:cxn modelId="{CE6AA953-4062-4DD5-9569-9B9AFC5BC234}" type="presParOf" srcId="{10DBF0BB-035E-4745-9B50-59F1377941F4}" destId="{EDEE947C-E649-4090-BCB2-A7C6F0E183F8}" srcOrd="2" destOrd="0" presId="urn:microsoft.com/office/officeart/2005/8/layout/orgChart1"/>
    <dgm:cxn modelId="{03BA17E9-72EC-40E1-9618-42078F1AA622}" type="presParOf" srcId="{EB4FC1DC-97C0-4317-889C-F8525A3FD9B7}" destId="{BBE79C7D-DD89-4BBF-9233-D92930199FD0}" srcOrd="4" destOrd="0" presId="urn:microsoft.com/office/officeart/2005/8/layout/orgChart1"/>
    <dgm:cxn modelId="{DE5983A3-842D-42A4-87A2-0D5CFC99C58C}" type="presParOf" srcId="{EB4FC1DC-97C0-4317-889C-F8525A3FD9B7}" destId="{9C97C09C-1D26-4CE5-BC23-2D8A6B89E2F6}" srcOrd="5" destOrd="0" presId="urn:microsoft.com/office/officeart/2005/8/layout/orgChart1"/>
    <dgm:cxn modelId="{40BE9C53-FAC8-40DB-B931-880CDB3FDA15}" type="presParOf" srcId="{9C97C09C-1D26-4CE5-BC23-2D8A6B89E2F6}" destId="{BC4DCF08-AA6C-44A5-BABC-1A141AC31DF1}" srcOrd="0" destOrd="0" presId="urn:microsoft.com/office/officeart/2005/8/layout/orgChart1"/>
    <dgm:cxn modelId="{123075A9-8122-4A1E-A237-1D9D8A4C183D}" type="presParOf" srcId="{BC4DCF08-AA6C-44A5-BABC-1A141AC31DF1}" destId="{4FC77CF8-F534-43B3-8327-F67CB7263B8E}" srcOrd="0" destOrd="0" presId="urn:microsoft.com/office/officeart/2005/8/layout/orgChart1"/>
    <dgm:cxn modelId="{33221959-3232-4C39-9E88-42E72DB638D5}" type="presParOf" srcId="{BC4DCF08-AA6C-44A5-BABC-1A141AC31DF1}" destId="{0394A7B7-BE9F-4372-B9D0-C95A157ABCDB}" srcOrd="1" destOrd="0" presId="urn:microsoft.com/office/officeart/2005/8/layout/orgChart1"/>
    <dgm:cxn modelId="{BE4B65B4-495E-4979-A56B-76BF0495DE51}" type="presParOf" srcId="{9C97C09C-1D26-4CE5-BC23-2D8A6B89E2F6}" destId="{7AF482CA-7AE1-4285-808B-28B4D3DE2A8E}" srcOrd="1" destOrd="0" presId="urn:microsoft.com/office/officeart/2005/8/layout/orgChart1"/>
    <dgm:cxn modelId="{217454BE-A6C3-4D03-87A6-A779526B3CDC}" type="presParOf" srcId="{9C97C09C-1D26-4CE5-BC23-2D8A6B89E2F6}" destId="{B7F0560F-F24C-440A-8C73-DDE46B4A0834}" srcOrd="2" destOrd="0" presId="urn:microsoft.com/office/officeart/2005/8/layout/orgChart1"/>
    <dgm:cxn modelId="{B7E0AC70-5E75-4BBB-87A1-0D773080B988}" type="presParOf" srcId="{A03F2ACF-E39D-470F-958F-E6B25AA43B70}" destId="{90D960A9-BD7C-4E6B-8797-76C55C0627F9}" srcOrd="2" destOrd="0" presId="urn:microsoft.com/office/officeart/2005/8/layout/orgChart1"/>
    <dgm:cxn modelId="{5616FABA-35F2-4CE7-B84A-F4322D34645A}" type="presParOf" srcId="{EE120A51-910F-45D7-A82C-8F7AA91F2279}" destId="{86A2D732-9C26-46AF-9EF0-8ECB542D07CA}" srcOrd="2" destOrd="0" presId="urn:microsoft.com/office/officeart/2005/8/layout/orgChart1"/>
    <dgm:cxn modelId="{736BB897-63F2-4657-B468-4F5ED2EA47ED}" type="presParOf" srcId="{EE120A51-910F-45D7-A82C-8F7AA91F2279}" destId="{0E59E775-622D-4EB2-9BB5-E9920112986C}" srcOrd="3" destOrd="0" presId="urn:microsoft.com/office/officeart/2005/8/layout/orgChart1"/>
    <dgm:cxn modelId="{5A284CAB-5BEC-4F14-B81F-6090DF5AB8F0}" type="presParOf" srcId="{0E59E775-622D-4EB2-9BB5-E9920112986C}" destId="{3B7357FF-7AAF-4996-A330-05A2010A3300}" srcOrd="0" destOrd="0" presId="urn:microsoft.com/office/officeart/2005/8/layout/orgChart1"/>
    <dgm:cxn modelId="{B6E8AB4C-1202-43B7-A5BD-53311416DF97}" type="presParOf" srcId="{3B7357FF-7AAF-4996-A330-05A2010A3300}" destId="{54C834B9-F621-4524-A323-AADFBCB6CBC5}" srcOrd="0" destOrd="0" presId="urn:microsoft.com/office/officeart/2005/8/layout/orgChart1"/>
    <dgm:cxn modelId="{307089F0-7DBB-415E-880C-C91B7F4FAE7A}" type="presParOf" srcId="{3B7357FF-7AAF-4996-A330-05A2010A3300}" destId="{66F2A23E-55C3-4356-BE98-27050BC8B209}" srcOrd="1" destOrd="0" presId="urn:microsoft.com/office/officeart/2005/8/layout/orgChart1"/>
    <dgm:cxn modelId="{E550B43B-8C53-45EE-9B17-0AAEC70F0E10}" type="presParOf" srcId="{0E59E775-622D-4EB2-9BB5-E9920112986C}" destId="{B944E135-BB01-4A7D-B8E3-A157DF94DAAF}" srcOrd="1" destOrd="0" presId="urn:microsoft.com/office/officeart/2005/8/layout/orgChart1"/>
    <dgm:cxn modelId="{C7D33FD7-9284-4284-832B-210746E875F4}" type="presParOf" srcId="{B944E135-BB01-4A7D-B8E3-A157DF94DAAF}" destId="{26E3CD78-D9EB-4F0A-96EB-8EC67CC23E62}" srcOrd="0" destOrd="0" presId="urn:microsoft.com/office/officeart/2005/8/layout/orgChart1"/>
    <dgm:cxn modelId="{516A3867-8C96-470B-98ED-27E7E0944882}" type="presParOf" srcId="{B944E135-BB01-4A7D-B8E3-A157DF94DAAF}" destId="{FE6D4F4F-C391-49DB-828E-FD8728CF3DB0}" srcOrd="1" destOrd="0" presId="urn:microsoft.com/office/officeart/2005/8/layout/orgChart1"/>
    <dgm:cxn modelId="{FC9016A9-04AE-40A0-85F1-B6E7F6DBDBE8}" type="presParOf" srcId="{FE6D4F4F-C391-49DB-828E-FD8728CF3DB0}" destId="{1345A919-35CB-4690-B44A-52561ECD9584}" srcOrd="0" destOrd="0" presId="urn:microsoft.com/office/officeart/2005/8/layout/orgChart1"/>
    <dgm:cxn modelId="{CED7E30F-4E0B-4CDC-ABA4-34C5023EEEC1}" type="presParOf" srcId="{1345A919-35CB-4690-B44A-52561ECD9584}" destId="{3FF7BA9B-1B81-426D-9969-26C454D5C50B}" srcOrd="0" destOrd="0" presId="urn:microsoft.com/office/officeart/2005/8/layout/orgChart1"/>
    <dgm:cxn modelId="{D5FEBB16-88BF-48FE-BBC1-604237227CD9}" type="presParOf" srcId="{1345A919-35CB-4690-B44A-52561ECD9584}" destId="{F2882FA9-1B99-46DF-AB25-DA5E20C7F8A9}" srcOrd="1" destOrd="0" presId="urn:microsoft.com/office/officeart/2005/8/layout/orgChart1"/>
    <dgm:cxn modelId="{A6F22086-6CA6-46F8-B07F-92E3EF11A64C}" type="presParOf" srcId="{FE6D4F4F-C391-49DB-828E-FD8728CF3DB0}" destId="{B1B321B8-DCCC-4273-AD83-8EA0BD29D7BB}" srcOrd="1" destOrd="0" presId="urn:microsoft.com/office/officeart/2005/8/layout/orgChart1"/>
    <dgm:cxn modelId="{D782FC87-ECB0-451D-9242-17C8B27D2C2A}" type="presParOf" srcId="{FE6D4F4F-C391-49DB-828E-FD8728CF3DB0}" destId="{3CA5AEC2-B66B-4AB5-A1FB-85B0C1E31B44}" srcOrd="2" destOrd="0" presId="urn:microsoft.com/office/officeart/2005/8/layout/orgChart1"/>
    <dgm:cxn modelId="{ED933EF6-B986-4CF6-8840-B74BBC012816}" type="presParOf" srcId="{B944E135-BB01-4A7D-B8E3-A157DF94DAAF}" destId="{D63D4D2C-55D6-4A07-869A-1C2175476230}" srcOrd="2" destOrd="0" presId="urn:microsoft.com/office/officeart/2005/8/layout/orgChart1"/>
    <dgm:cxn modelId="{559855B8-9D3C-4AD2-880B-620F82682C77}" type="presParOf" srcId="{B944E135-BB01-4A7D-B8E3-A157DF94DAAF}" destId="{A705CDAD-CC45-44F4-A868-B2CE675ABB7C}" srcOrd="3" destOrd="0" presId="urn:microsoft.com/office/officeart/2005/8/layout/orgChart1"/>
    <dgm:cxn modelId="{15E30D2C-6717-4F95-9B03-84381618349A}" type="presParOf" srcId="{A705CDAD-CC45-44F4-A868-B2CE675ABB7C}" destId="{6785E07D-C993-494F-9B34-515250CE29E8}" srcOrd="0" destOrd="0" presId="urn:microsoft.com/office/officeart/2005/8/layout/orgChart1"/>
    <dgm:cxn modelId="{3BACE69C-F5E5-44EB-9070-820D13CA178D}" type="presParOf" srcId="{6785E07D-C993-494F-9B34-515250CE29E8}" destId="{404E6DA9-7E9C-44D8-BAD1-C10CF10C1CAE}" srcOrd="0" destOrd="0" presId="urn:microsoft.com/office/officeart/2005/8/layout/orgChart1"/>
    <dgm:cxn modelId="{A347A7B8-CCC1-4654-A30E-B2AFFDE68481}" type="presParOf" srcId="{6785E07D-C993-494F-9B34-515250CE29E8}" destId="{D3FC1359-E7DA-416C-9083-C3B22BB5361A}" srcOrd="1" destOrd="0" presId="urn:microsoft.com/office/officeart/2005/8/layout/orgChart1"/>
    <dgm:cxn modelId="{743F2CAE-8CAF-42A4-B91C-F21E1838BB7D}" type="presParOf" srcId="{A705CDAD-CC45-44F4-A868-B2CE675ABB7C}" destId="{0ED28DF9-4845-4B6C-9E77-1CDB10A87080}" srcOrd="1" destOrd="0" presId="urn:microsoft.com/office/officeart/2005/8/layout/orgChart1"/>
    <dgm:cxn modelId="{0F23C8F6-3902-4B32-91F3-899C2E4E8A30}" type="presParOf" srcId="{A705CDAD-CC45-44F4-A868-B2CE675ABB7C}" destId="{F5C65FAA-50EE-4DE3-AEC5-018236EF2E9A}" srcOrd="2" destOrd="0" presId="urn:microsoft.com/office/officeart/2005/8/layout/orgChart1"/>
    <dgm:cxn modelId="{905017EE-C2EF-4F99-8F02-747E8665B393}" type="presParOf" srcId="{B944E135-BB01-4A7D-B8E3-A157DF94DAAF}" destId="{80911927-5C08-4782-A977-FED57B27F632}" srcOrd="4" destOrd="0" presId="urn:microsoft.com/office/officeart/2005/8/layout/orgChart1"/>
    <dgm:cxn modelId="{3D34A2BC-BB8A-4A19-9558-C1BE26814878}" type="presParOf" srcId="{B944E135-BB01-4A7D-B8E3-A157DF94DAAF}" destId="{F7908E6D-8458-4A81-92A8-B9F1A5640E49}" srcOrd="5" destOrd="0" presId="urn:microsoft.com/office/officeart/2005/8/layout/orgChart1"/>
    <dgm:cxn modelId="{A77229A4-4152-4D04-9FBF-88DC719A4B24}" type="presParOf" srcId="{F7908E6D-8458-4A81-92A8-B9F1A5640E49}" destId="{57D35C50-A690-4CA8-8BEC-18C0431154F3}" srcOrd="0" destOrd="0" presId="urn:microsoft.com/office/officeart/2005/8/layout/orgChart1"/>
    <dgm:cxn modelId="{328D516C-81CB-4CEE-8CA2-DEE24B16B785}" type="presParOf" srcId="{57D35C50-A690-4CA8-8BEC-18C0431154F3}" destId="{397E45D2-B187-4031-ADD2-284FCB5B49F1}" srcOrd="0" destOrd="0" presId="urn:microsoft.com/office/officeart/2005/8/layout/orgChart1"/>
    <dgm:cxn modelId="{4C34C16A-5855-4D9F-A490-19BD51AB4ADA}" type="presParOf" srcId="{57D35C50-A690-4CA8-8BEC-18C0431154F3}" destId="{95AD2E97-21CB-4853-978D-31D192E86BE2}" srcOrd="1" destOrd="0" presId="urn:microsoft.com/office/officeart/2005/8/layout/orgChart1"/>
    <dgm:cxn modelId="{E5E10FD6-7F50-445C-9A5C-D31C80A0BAC1}" type="presParOf" srcId="{F7908E6D-8458-4A81-92A8-B9F1A5640E49}" destId="{66F4E5A3-7D14-4F0E-A446-61A74FF189B5}" srcOrd="1" destOrd="0" presId="urn:microsoft.com/office/officeart/2005/8/layout/orgChart1"/>
    <dgm:cxn modelId="{22DD9DC8-E88E-4867-9A53-A8436F072EE1}" type="presParOf" srcId="{F7908E6D-8458-4A81-92A8-B9F1A5640E49}" destId="{17DA0270-3655-4639-9E60-A84F73CC3354}" srcOrd="2" destOrd="0" presId="urn:microsoft.com/office/officeart/2005/8/layout/orgChart1"/>
    <dgm:cxn modelId="{5663EA09-6A62-4F87-BB1D-6512112788BD}" type="presParOf" srcId="{0E59E775-622D-4EB2-9BB5-E9920112986C}" destId="{D1921E39-28D8-4F9D-9DDB-A5F2E4EDD7C9}" srcOrd="2" destOrd="0" presId="urn:microsoft.com/office/officeart/2005/8/layout/orgChart1"/>
    <dgm:cxn modelId="{48F0BC23-1059-447F-A35C-8AC0ABD702BD}" type="presParOf" srcId="{7ADAB525-B7AF-43FA-92F6-02F9EF33C773}" destId="{EAF536ED-D0F5-4490-8C24-D3F8C67BCB0E}" srcOrd="2" destOrd="0" presId="urn:microsoft.com/office/officeart/2005/8/layout/orgChart1"/>
    <dgm:cxn modelId="{24E214AD-AB8F-42E1-998E-6520E12DE739}" type="presParOf" srcId="{005FD539-7AEB-417F-9A3F-620BEFE53101}" destId="{1D6D5E27-DCEC-42E5-9BCC-B00FB1ED3160}" srcOrd="2" destOrd="0" presId="urn:microsoft.com/office/officeart/2005/8/layout/orgChart1"/>
    <dgm:cxn modelId="{219FBEA0-4C3D-4D2F-A2CC-F71928E01DF6}" type="presParOf" srcId="{005FD539-7AEB-417F-9A3F-620BEFE53101}" destId="{E2BCF602-5490-45C4-8E5C-F570420914D2}" srcOrd="3" destOrd="0" presId="urn:microsoft.com/office/officeart/2005/8/layout/orgChart1"/>
    <dgm:cxn modelId="{3D095AF8-3710-456B-8A2B-4777190E1E9A}" type="presParOf" srcId="{E2BCF602-5490-45C4-8E5C-F570420914D2}" destId="{14307818-49F2-4110-9638-C7B54B72B168}" srcOrd="0" destOrd="0" presId="urn:microsoft.com/office/officeart/2005/8/layout/orgChart1"/>
    <dgm:cxn modelId="{DC2AE275-8E89-488F-BA2C-817E13D0429A}" type="presParOf" srcId="{14307818-49F2-4110-9638-C7B54B72B168}" destId="{4E642B2E-7CD2-497C-A7D4-326AAAC4E8FF}" srcOrd="0" destOrd="0" presId="urn:microsoft.com/office/officeart/2005/8/layout/orgChart1"/>
    <dgm:cxn modelId="{3F552853-0424-4CEB-B198-BB1696C12DE6}" type="presParOf" srcId="{14307818-49F2-4110-9638-C7B54B72B168}" destId="{9A037ECA-1A09-44DD-B5FE-E4E6828425C1}" srcOrd="1" destOrd="0" presId="urn:microsoft.com/office/officeart/2005/8/layout/orgChart1"/>
    <dgm:cxn modelId="{7CBC19DE-32CB-4910-BD0B-6E63DAD3ED0D}" type="presParOf" srcId="{E2BCF602-5490-45C4-8E5C-F570420914D2}" destId="{82BE4506-1FD8-4B42-A37A-8376167200B8}" srcOrd="1" destOrd="0" presId="urn:microsoft.com/office/officeart/2005/8/layout/orgChart1"/>
    <dgm:cxn modelId="{FA5033B6-2132-409A-9A1B-00E8D2A3ED4D}" type="presParOf" srcId="{82BE4506-1FD8-4B42-A37A-8376167200B8}" destId="{40DC173B-B3BD-47CE-90A7-98C1721FCE32}" srcOrd="0" destOrd="0" presId="urn:microsoft.com/office/officeart/2005/8/layout/orgChart1"/>
    <dgm:cxn modelId="{AE235FA1-A4A1-4A39-BDFC-2CAB4AF3A8DE}" type="presParOf" srcId="{82BE4506-1FD8-4B42-A37A-8376167200B8}" destId="{9A70FBB4-458A-4252-BECB-3F8857D1D1B8}" srcOrd="1" destOrd="0" presId="urn:microsoft.com/office/officeart/2005/8/layout/orgChart1"/>
    <dgm:cxn modelId="{C7EA8561-02C9-4C88-861D-2492602BE096}" type="presParOf" srcId="{9A70FBB4-458A-4252-BECB-3F8857D1D1B8}" destId="{D5510A4A-4D55-4D83-8F10-FA4EDD9FE203}" srcOrd="0" destOrd="0" presId="urn:microsoft.com/office/officeart/2005/8/layout/orgChart1"/>
    <dgm:cxn modelId="{468BF9FF-3796-4560-AA86-BB20E087894F}" type="presParOf" srcId="{D5510A4A-4D55-4D83-8F10-FA4EDD9FE203}" destId="{674F1745-FDE1-4E33-B2F0-CBAE7CA7DF9E}" srcOrd="0" destOrd="0" presId="urn:microsoft.com/office/officeart/2005/8/layout/orgChart1"/>
    <dgm:cxn modelId="{93F41FE1-4347-43DB-BF23-120CEA05133E}" type="presParOf" srcId="{D5510A4A-4D55-4D83-8F10-FA4EDD9FE203}" destId="{14963E7A-1458-4380-9C8A-2418A4C540B4}" srcOrd="1" destOrd="0" presId="urn:microsoft.com/office/officeart/2005/8/layout/orgChart1"/>
    <dgm:cxn modelId="{CA38D286-95A5-49DA-BF72-67A03201A0BC}" type="presParOf" srcId="{9A70FBB4-458A-4252-BECB-3F8857D1D1B8}" destId="{026BE476-4F04-4CEC-8BE7-1DB2F0F346B5}" srcOrd="1" destOrd="0" presId="urn:microsoft.com/office/officeart/2005/8/layout/orgChart1"/>
    <dgm:cxn modelId="{928B7865-0AD8-47B8-8A05-9CC6FFA52907}" type="presParOf" srcId="{026BE476-4F04-4CEC-8BE7-1DB2F0F346B5}" destId="{8DE041D4-62AD-4AEE-9CA1-8092F1E139AB}" srcOrd="0" destOrd="0" presId="urn:microsoft.com/office/officeart/2005/8/layout/orgChart1"/>
    <dgm:cxn modelId="{7658F56E-E484-4606-AEEC-F819D8EFAB7E}" type="presParOf" srcId="{026BE476-4F04-4CEC-8BE7-1DB2F0F346B5}" destId="{C8EE9FDB-BAD0-4E90-81E4-93408EB359D7}" srcOrd="1" destOrd="0" presId="urn:microsoft.com/office/officeart/2005/8/layout/orgChart1"/>
    <dgm:cxn modelId="{2370DFA3-6747-4B7E-83DE-5B125B76E6B1}" type="presParOf" srcId="{C8EE9FDB-BAD0-4E90-81E4-93408EB359D7}" destId="{D4511EB6-911D-4F88-9E8C-45D54D5D0660}" srcOrd="0" destOrd="0" presId="urn:microsoft.com/office/officeart/2005/8/layout/orgChart1"/>
    <dgm:cxn modelId="{EFC26525-8006-414F-9466-8BEB313BEB55}" type="presParOf" srcId="{D4511EB6-911D-4F88-9E8C-45D54D5D0660}" destId="{55E89A36-2F0A-41B4-88E8-14001D287A69}" srcOrd="0" destOrd="0" presId="urn:microsoft.com/office/officeart/2005/8/layout/orgChart1"/>
    <dgm:cxn modelId="{53DA87E5-940C-40C7-8043-DC1155EA3344}" type="presParOf" srcId="{D4511EB6-911D-4F88-9E8C-45D54D5D0660}" destId="{B0924F94-573B-4D49-AB50-D35E5DCE0CF4}" srcOrd="1" destOrd="0" presId="urn:microsoft.com/office/officeart/2005/8/layout/orgChart1"/>
    <dgm:cxn modelId="{30E71541-2ABB-4DDF-A0A0-B86C1515470D}" type="presParOf" srcId="{C8EE9FDB-BAD0-4E90-81E4-93408EB359D7}" destId="{AB51BA08-391F-4C13-A3CC-FD1EA173C115}" srcOrd="1" destOrd="0" presId="urn:microsoft.com/office/officeart/2005/8/layout/orgChart1"/>
    <dgm:cxn modelId="{DE096F0F-38CB-4FB2-8A3C-47DBAAACF210}" type="presParOf" srcId="{C8EE9FDB-BAD0-4E90-81E4-93408EB359D7}" destId="{6B2A7795-853F-40FA-A07A-4574C56F5D41}" srcOrd="2" destOrd="0" presId="urn:microsoft.com/office/officeart/2005/8/layout/orgChart1"/>
    <dgm:cxn modelId="{83CCCCC5-A40E-4135-9B86-957807FC2192}" type="presParOf" srcId="{026BE476-4F04-4CEC-8BE7-1DB2F0F346B5}" destId="{4DFAEDCA-AFBC-4EE1-8DBA-241F62B04036}" srcOrd="2" destOrd="0" presId="urn:microsoft.com/office/officeart/2005/8/layout/orgChart1"/>
    <dgm:cxn modelId="{58556B3B-F4D5-42F2-B5DA-9AABE97B6C1B}" type="presParOf" srcId="{026BE476-4F04-4CEC-8BE7-1DB2F0F346B5}" destId="{B6AD208E-EE40-4ECE-AE26-4B620BB9CAE5}" srcOrd="3" destOrd="0" presId="urn:microsoft.com/office/officeart/2005/8/layout/orgChart1"/>
    <dgm:cxn modelId="{DB93CE0A-3C58-4134-9D16-4EB0FF1F289F}" type="presParOf" srcId="{B6AD208E-EE40-4ECE-AE26-4B620BB9CAE5}" destId="{CB041AB6-B4A5-4DF8-BDAF-56B7BC1DDC53}" srcOrd="0" destOrd="0" presId="urn:microsoft.com/office/officeart/2005/8/layout/orgChart1"/>
    <dgm:cxn modelId="{B83CB05E-9933-4689-A59C-AD92F79DFE7C}" type="presParOf" srcId="{CB041AB6-B4A5-4DF8-BDAF-56B7BC1DDC53}" destId="{6F7EC36D-E86D-450C-8B6E-E585139F05A1}" srcOrd="0" destOrd="0" presId="urn:microsoft.com/office/officeart/2005/8/layout/orgChart1"/>
    <dgm:cxn modelId="{2D717CA0-088B-4BCB-AB80-CD018990D3A2}" type="presParOf" srcId="{CB041AB6-B4A5-4DF8-BDAF-56B7BC1DDC53}" destId="{8549B196-53FF-444F-8770-D4F22FB08E3B}" srcOrd="1" destOrd="0" presId="urn:microsoft.com/office/officeart/2005/8/layout/orgChart1"/>
    <dgm:cxn modelId="{61AA0BE4-974E-4C66-BC84-11E337FC9A2F}" type="presParOf" srcId="{B6AD208E-EE40-4ECE-AE26-4B620BB9CAE5}" destId="{ABE43C5B-8686-44F4-94F5-63088EAAA8B7}" srcOrd="1" destOrd="0" presId="urn:microsoft.com/office/officeart/2005/8/layout/orgChart1"/>
    <dgm:cxn modelId="{AFD2BE50-3CE3-4C15-AB27-3DF5B73D1EAB}" type="presParOf" srcId="{B6AD208E-EE40-4ECE-AE26-4B620BB9CAE5}" destId="{CFA48179-8692-42FB-958B-000EE3438A9A}" srcOrd="2" destOrd="0" presId="urn:microsoft.com/office/officeart/2005/8/layout/orgChart1"/>
    <dgm:cxn modelId="{B66FE1E7-BFBA-40F4-9122-BB2B4B24BE82}" type="presParOf" srcId="{026BE476-4F04-4CEC-8BE7-1DB2F0F346B5}" destId="{B80E5DD0-AE82-4B72-815D-9E31EC78E9CC}" srcOrd="4" destOrd="0" presId="urn:microsoft.com/office/officeart/2005/8/layout/orgChart1"/>
    <dgm:cxn modelId="{14C31A1E-A9B0-48B3-A131-9B677751298B}" type="presParOf" srcId="{026BE476-4F04-4CEC-8BE7-1DB2F0F346B5}" destId="{29B61B07-66D5-4BEA-AFAD-EDD1B178150C}" srcOrd="5" destOrd="0" presId="urn:microsoft.com/office/officeart/2005/8/layout/orgChart1"/>
    <dgm:cxn modelId="{235AB1B1-4D5A-438A-96A7-350F70C41BDC}" type="presParOf" srcId="{29B61B07-66D5-4BEA-AFAD-EDD1B178150C}" destId="{CDA64B2B-1E37-4229-AED7-781B5A97587D}" srcOrd="0" destOrd="0" presId="urn:microsoft.com/office/officeart/2005/8/layout/orgChart1"/>
    <dgm:cxn modelId="{C942839A-29B0-4B9F-A165-CA1DABF0461C}" type="presParOf" srcId="{CDA64B2B-1E37-4229-AED7-781B5A97587D}" destId="{B9624D14-E9AF-4CEB-B69D-7087AF6FC726}" srcOrd="0" destOrd="0" presId="urn:microsoft.com/office/officeart/2005/8/layout/orgChart1"/>
    <dgm:cxn modelId="{7588D972-0031-4507-9E30-8FD253B82632}" type="presParOf" srcId="{CDA64B2B-1E37-4229-AED7-781B5A97587D}" destId="{9AB12E8C-2B63-4237-ABCB-7D142934EEE0}" srcOrd="1" destOrd="0" presId="urn:microsoft.com/office/officeart/2005/8/layout/orgChart1"/>
    <dgm:cxn modelId="{E51B747F-CC80-44DA-B142-0D9EAD39544F}" type="presParOf" srcId="{29B61B07-66D5-4BEA-AFAD-EDD1B178150C}" destId="{070A2C4F-B38B-443A-B1F9-0DB618751A4C}" srcOrd="1" destOrd="0" presId="urn:microsoft.com/office/officeart/2005/8/layout/orgChart1"/>
    <dgm:cxn modelId="{F9FB6429-330F-43E8-AC17-0FB463F7571F}" type="presParOf" srcId="{29B61B07-66D5-4BEA-AFAD-EDD1B178150C}" destId="{FED49148-4ABC-49F6-87D4-9821CA1DB86C}" srcOrd="2" destOrd="0" presId="urn:microsoft.com/office/officeart/2005/8/layout/orgChart1"/>
    <dgm:cxn modelId="{E6460EF7-6107-4422-9614-A6EEAA57683C}" type="presParOf" srcId="{9A70FBB4-458A-4252-BECB-3F8857D1D1B8}" destId="{562EF681-1DCE-471F-88C1-326DC3A0BB91}" srcOrd="2" destOrd="0" presId="urn:microsoft.com/office/officeart/2005/8/layout/orgChart1"/>
    <dgm:cxn modelId="{69D36E82-5C80-4766-AE9F-53BAFD320F37}" type="presParOf" srcId="{82BE4506-1FD8-4B42-A37A-8376167200B8}" destId="{1229070D-47F2-49DE-9412-91441702E772}" srcOrd="2" destOrd="0" presId="urn:microsoft.com/office/officeart/2005/8/layout/orgChart1"/>
    <dgm:cxn modelId="{7C453AE4-254E-4FA4-A26A-1D5A61378BA7}" type="presParOf" srcId="{82BE4506-1FD8-4B42-A37A-8376167200B8}" destId="{98787006-69D3-46F7-B3A1-82AE9774F4F9}" srcOrd="3" destOrd="0" presId="urn:microsoft.com/office/officeart/2005/8/layout/orgChart1"/>
    <dgm:cxn modelId="{60C23C89-4C6A-4872-BB8E-E8AD8BB6D2BA}" type="presParOf" srcId="{98787006-69D3-46F7-B3A1-82AE9774F4F9}" destId="{E5EED077-EA9A-4024-9C96-1FEACCA5E5D3}" srcOrd="0" destOrd="0" presId="urn:microsoft.com/office/officeart/2005/8/layout/orgChart1"/>
    <dgm:cxn modelId="{8F342EF9-53BC-4893-B05E-D91EFEB87279}" type="presParOf" srcId="{E5EED077-EA9A-4024-9C96-1FEACCA5E5D3}" destId="{B962D3CA-7EC8-4DA2-BF08-60032F8BE030}" srcOrd="0" destOrd="0" presId="urn:microsoft.com/office/officeart/2005/8/layout/orgChart1"/>
    <dgm:cxn modelId="{5FC2740C-17DD-43D6-A5F0-3BF931FD0C03}" type="presParOf" srcId="{E5EED077-EA9A-4024-9C96-1FEACCA5E5D3}" destId="{29D08C79-4A98-4E77-BADD-0A626212F9E8}" srcOrd="1" destOrd="0" presId="urn:microsoft.com/office/officeart/2005/8/layout/orgChart1"/>
    <dgm:cxn modelId="{C42ADAC9-99D7-4AE0-BA45-BFACF26A39E9}" type="presParOf" srcId="{98787006-69D3-46F7-B3A1-82AE9774F4F9}" destId="{E3C20861-5A30-4A0D-803D-1B6CA3C6DD2E}" srcOrd="1" destOrd="0" presId="urn:microsoft.com/office/officeart/2005/8/layout/orgChart1"/>
    <dgm:cxn modelId="{F87F4D6C-449D-4DE0-9914-E6A6E9BE3086}" type="presParOf" srcId="{E3C20861-5A30-4A0D-803D-1B6CA3C6DD2E}" destId="{184470D7-B790-4DE7-BED0-D8FB9FC73548}" srcOrd="0" destOrd="0" presId="urn:microsoft.com/office/officeart/2005/8/layout/orgChart1"/>
    <dgm:cxn modelId="{1FA713A5-E01E-48A4-94B7-8BF79EE3FFBD}" type="presParOf" srcId="{E3C20861-5A30-4A0D-803D-1B6CA3C6DD2E}" destId="{A65F943A-DE20-42A4-A356-1CD371FF6993}" srcOrd="1" destOrd="0" presId="urn:microsoft.com/office/officeart/2005/8/layout/orgChart1"/>
    <dgm:cxn modelId="{A48FF430-AED0-40B9-B675-A2519C1FBCE3}" type="presParOf" srcId="{A65F943A-DE20-42A4-A356-1CD371FF6993}" destId="{F5881F0F-BFFD-436A-9CED-902EA2CAF87C}" srcOrd="0" destOrd="0" presId="urn:microsoft.com/office/officeart/2005/8/layout/orgChart1"/>
    <dgm:cxn modelId="{9BE851C2-4BF5-42AF-9116-D8F0D52293B3}" type="presParOf" srcId="{F5881F0F-BFFD-436A-9CED-902EA2CAF87C}" destId="{583F3D55-CF5D-4970-94B7-F19D97964064}" srcOrd="0" destOrd="0" presId="urn:microsoft.com/office/officeart/2005/8/layout/orgChart1"/>
    <dgm:cxn modelId="{75DA3E2D-4415-493F-AD98-8F192E20FF95}" type="presParOf" srcId="{F5881F0F-BFFD-436A-9CED-902EA2CAF87C}" destId="{CF555DFB-675C-4700-ABD7-4D092B8E9937}" srcOrd="1" destOrd="0" presId="urn:microsoft.com/office/officeart/2005/8/layout/orgChart1"/>
    <dgm:cxn modelId="{1B948DA7-2714-40B6-89BE-974AA7C6207D}" type="presParOf" srcId="{A65F943A-DE20-42A4-A356-1CD371FF6993}" destId="{60174C1A-5A18-4CC4-8FE9-AA70E14A2557}" srcOrd="1" destOrd="0" presId="urn:microsoft.com/office/officeart/2005/8/layout/orgChart1"/>
    <dgm:cxn modelId="{604782E9-8395-4FFE-962A-855B1836E1FA}" type="presParOf" srcId="{A65F943A-DE20-42A4-A356-1CD371FF6993}" destId="{FBFB39E6-97B2-417F-B5DD-9D35ED04F27B}" srcOrd="2" destOrd="0" presId="urn:microsoft.com/office/officeart/2005/8/layout/orgChart1"/>
    <dgm:cxn modelId="{E2E34234-0F5C-4CCD-A575-903EA6244410}" type="presParOf" srcId="{E3C20861-5A30-4A0D-803D-1B6CA3C6DD2E}" destId="{08C485F3-86A3-4EF3-B5B2-6CE518056CFE}" srcOrd="2" destOrd="0" presId="urn:microsoft.com/office/officeart/2005/8/layout/orgChart1"/>
    <dgm:cxn modelId="{AF834ECE-F2C6-4C28-AC19-F1A6AF27B14C}" type="presParOf" srcId="{E3C20861-5A30-4A0D-803D-1B6CA3C6DD2E}" destId="{F34BAAD5-27A4-4CCE-9499-058CCE2773EB}" srcOrd="3" destOrd="0" presId="urn:microsoft.com/office/officeart/2005/8/layout/orgChart1"/>
    <dgm:cxn modelId="{3FDE00C5-BF9D-4776-B6B2-C925026285E3}" type="presParOf" srcId="{F34BAAD5-27A4-4CCE-9499-058CCE2773EB}" destId="{7EA56711-2D51-4A52-8556-E2F52EC1DC0D}" srcOrd="0" destOrd="0" presId="urn:microsoft.com/office/officeart/2005/8/layout/orgChart1"/>
    <dgm:cxn modelId="{51176C9F-880D-4908-BCC6-F4618B2D1520}" type="presParOf" srcId="{7EA56711-2D51-4A52-8556-E2F52EC1DC0D}" destId="{81F3C6BF-BCF1-41C6-B0D8-19975A9A1EEC}" srcOrd="0" destOrd="0" presId="urn:microsoft.com/office/officeart/2005/8/layout/orgChart1"/>
    <dgm:cxn modelId="{C36373D2-344C-4473-9A9C-54C8EB472577}" type="presParOf" srcId="{7EA56711-2D51-4A52-8556-E2F52EC1DC0D}" destId="{A44B1F35-1B32-428A-A860-A08509BF27B6}" srcOrd="1" destOrd="0" presId="urn:microsoft.com/office/officeart/2005/8/layout/orgChart1"/>
    <dgm:cxn modelId="{E33671BF-28C9-4E34-BB99-80C8849191B2}" type="presParOf" srcId="{F34BAAD5-27A4-4CCE-9499-058CCE2773EB}" destId="{6CD2DF0D-228A-4830-BCEE-F015ABC1C705}" srcOrd="1" destOrd="0" presId="urn:microsoft.com/office/officeart/2005/8/layout/orgChart1"/>
    <dgm:cxn modelId="{9297F115-3377-45C1-BA21-0C5C7EA9BDF1}" type="presParOf" srcId="{F34BAAD5-27A4-4CCE-9499-058CCE2773EB}" destId="{697E6CFF-6BDA-4A9A-8F85-6CF965729C6F}" srcOrd="2" destOrd="0" presId="urn:microsoft.com/office/officeart/2005/8/layout/orgChart1"/>
    <dgm:cxn modelId="{DB25CBCE-8F84-4925-AA08-E350B14FB35E}" type="presParOf" srcId="{E3C20861-5A30-4A0D-803D-1B6CA3C6DD2E}" destId="{4396EBF5-115E-43B3-BFB6-1E025D22085A}" srcOrd="4" destOrd="0" presId="urn:microsoft.com/office/officeart/2005/8/layout/orgChart1"/>
    <dgm:cxn modelId="{6B3CCC41-754E-4B5B-942D-F4571FD94362}" type="presParOf" srcId="{E3C20861-5A30-4A0D-803D-1B6CA3C6DD2E}" destId="{128663B3-247D-4DC7-ACC0-AF1BE56EE1EC}" srcOrd="5" destOrd="0" presId="urn:microsoft.com/office/officeart/2005/8/layout/orgChart1"/>
    <dgm:cxn modelId="{18AAE458-62D8-4A41-B515-0AF1215EACA7}" type="presParOf" srcId="{128663B3-247D-4DC7-ACC0-AF1BE56EE1EC}" destId="{93E82E9C-03DF-4B5A-832A-24248614E028}" srcOrd="0" destOrd="0" presId="urn:microsoft.com/office/officeart/2005/8/layout/orgChart1"/>
    <dgm:cxn modelId="{FD57AA86-601D-414D-BB32-035E580D6167}" type="presParOf" srcId="{93E82E9C-03DF-4B5A-832A-24248614E028}" destId="{9DB81330-0268-468E-A116-3E5398EB594B}" srcOrd="0" destOrd="0" presId="urn:microsoft.com/office/officeart/2005/8/layout/orgChart1"/>
    <dgm:cxn modelId="{960B94E6-6C41-4CE4-B068-949A59353919}" type="presParOf" srcId="{93E82E9C-03DF-4B5A-832A-24248614E028}" destId="{51CD9858-DAE3-46A0-A176-54AD2E46433A}" srcOrd="1" destOrd="0" presId="urn:microsoft.com/office/officeart/2005/8/layout/orgChart1"/>
    <dgm:cxn modelId="{FF94C5E4-0D95-454F-B505-B6AE19E27C48}" type="presParOf" srcId="{128663B3-247D-4DC7-ACC0-AF1BE56EE1EC}" destId="{A319E67D-D69C-4D5F-AD1C-A2873A3B71A2}" srcOrd="1" destOrd="0" presId="urn:microsoft.com/office/officeart/2005/8/layout/orgChart1"/>
    <dgm:cxn modelId="{499BAE77-EE1D-41BC-86CC-5D9685A29CE0}" type="presParOf" srcId="{128663B3-247D-4DC7-ACC0-AF1BE56EE1EC}" destId="{6A1CA2FC-3FAF-4F2E-985A-DB71917514E2}" srcOrd="2" destOrd="0" presId="urn:microsoft.com/office/officeart/2005/8/layout/orgChart1"/>
    <dgm:cxn modelId="{678D6C09-B928-4264-9D98-0A433234316F}" type="presParOf" srcId="{98787006-69D3-46F7-B3A1-82AE9774F4F9}" destId="{4738C36C-FC49-438D-9D29-31B97568FA42}" srcOrd="2" destOrd="0" presId="urn:microsoft.com/office/officeart/2005/8/layout/orgChart1"/>
    <dgm:cxn modelId="{63445EC1-D9DF-4AA2-A7CB-6AB819B7D674}" type="presParOf" srcId="{E2BCF602-5490-45C4-8E5C-F570420914D2}" destId="{697823E9-2972-4425-A9F6-99E5F84EB9F3}" srcOrd="2" destOrd="0" presId="urn:microsoft.com/office/officeart/2005/8/layout/orgChart1"/>
    <dgm:cxn modelId="{939DA86E-CCCD-40EB-8895-94E5F55E5BF0}" type="presParOf" srcId="{87B67D8C-6BE5-4A49-A0D9-C5EC0663F0E8}" destId="{A5DDDB27-04F2-4055-9048-502818AFD1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6EBF5-115E-43B3-BFB6-1E025D22085A}">
      <dsp:nvSpPr>
        <dsp:cNvPr id="0" name=""/>
        <dsp:cNvSpPr/>
      </dsp:nvSpPr>
      <dsp:spPr>
        <a:xfrm>
          <a:off x="5061853" y="2839032"/>
          <a:ext cx="203465" cy="2550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100"/>
              </a:lnTo>
              <a:lnTo>
                <a:pt x="203465" y="255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485F3-86A3-4EF3-B5B2-6CE518056CFE}">
      <dsp:nvSpPr>
        <dsp:cNvPr id="0" name=""/>
        <dsp:cNvSpPr/>
      </dsp:nvSpPr>
      <dsp:spPr>
        <a:xfrm>
          <a:off x="5061853" y="2839032"/>
          <a:ext cx="203465" cy="1587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030"/>
              </a:lnTo>
              <a:lnTo>
                <a:pt x="203465" y="15870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470D7-B790-4DE7-BED0-D8FB9FC73548}">
      <dsp:nvSpPr>
        <dsp:cNvPr id="0" name=""/>
        <dsp:cNvSpPr/>
      </dsp:nvSpPr>
      <dsp:spPr>
        <a:xfrm>
          <a:off x="5061853" y="2839032"/>
          <a:ext cx="203465" cy="62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960"/>
              </a:lnTo>
              <a:lnTo>
                <a:pt x="203465" y="623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9070D-47F2-49DE-9412-91441702E772}">
      <dsp:nvSpPr>
        <dsp:cNvPr id="0" name=""/>
        <dsp:cNvSpPr/>
      </dsp:nvSpPr>
      <dsp:spPr>
        <a:xfrm>
          <a:off x="4783784" y="1875962"/>
          <a:ext cx="820644" cy="28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25"/>
              </a:lnTo>
              <a:lnTo>
                <a:pt x="820644" y="142425"/>
              </a:lnTo>
              <a:lnTo>
                <a:pt x="820644" y="284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E5DD0-AE82-4B72-815D-9E31EC78E9CC}">
      <dsp:nvSpPr>
        <dsp:cNvPr id="0" name=""/>
        <dsp:cNvSpPr/>
      </dsp:nvSpPr>
      <dsp:spPr>
        <a:xfrm>
          <a:off x="3420565" y="2839032"/>
          <a:ext cx="203465" cy="2550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100"/>
              </a:lnTo>
              <a:lnTo>
                <a:pt x="203465" y="255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AEDCA-AFBC-4EE1-8DBA-241F62B04036}">
      <dsp:nvSpPr>
        <dsp:cNvPr id="0" name=""/>
        <dsp:cNvSpPr/>
      </dsp:nvSpPr>
      <dsp:spPr>
        <a:xfrm>
          <a:off x="3420565" y="2839032"/>
          <a:ext cx="203465" cy="1587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030"/>
              </a:lnTo>
              <a:lnTo>
                <a:pt x="203465" y="15870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041D4-62AD-4AEE-9CA1-8092F1E139AB}">
      <dsp:nvSpPr>
        <dsp:cNvPr id="0" name=""/>
        <dsp:cNvSpPr/>
      </dsp:nvSpPr>
      <dsp:spPr>
        <a:xfrm>
          <a:off x="3420565" y="2839032"/>
          <a:ext cx="203465" cy="62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960"/>
              </a:lnTo>
              <a:lnTo>
                <a:pt x="203465" y="623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C173B-B3BD-47CE-90A7-98C1721FCE32}">
      <dsp:nvSpPr>
        <dsp:cNvPr id="0" name=""/>
        <dsp:cNvSpPr/>
      </dsp:nvSpPr>
      <dsp:spPr>
        <a:xfrm>
          <a:off x="3963140" y="1875962"/>
          <a:ext cx="820644" cy="284851"/>
        </a:xfrm>
        <a:custGeom>
          <a:avLst/>
          <a:gdLst/>
          <a:ahLst/>
          <a:cxnLst/>
          <a:rect l="0" t="0" r="0" b="0"/>
          <a:pathLst>
            <a:path>
              <a:moveTo>
                <a:pt x="820644" y="0"/>
              </a:moveTo>
              <a:lnTo>
                <a:pt x="820644" y="142425"/>
              </a:lnTo>
              <a:lnTo>
                <a:pt x="0" y="142425"/>
              </a:lnTo>
              <a:lnTo>
                <a:pt x="0" y="284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D5E27-DCEC-42E5-9BCC-B00FB1ED3160}">
      <dsp:nvSpPr>
        <dsp:cNvPr id="0" name=""/>
        <dsp:cNvSpPr/>
      </dsp:nvSpPr>
      <dsp:spPr>
        <a:xfrm>
          <a:off x="3142495" y="912892"/>
          <a:ext cx="1641288" cy="28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25"/>
              </a:lnTo>
              <a:lnTo>
                <a:pt x="1641288" y="142425"/>
              </a:lnTo>
              <a:lnTo>
                <a:pt x="1641288" y="284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11927-5C08-4782-A977-FED57B27F632}">
      <dsp:nvSpPr>
        <dsp:cNvPr id="0" name=""/>
        <dsp:cNvSpPr/>
      </dsp:nvSpPr>
      <dsp:spPr>
        <a:xfrm>
          <a:off x="1779277" y="2839032"/>
          <a:ext cx="203465" cy="2550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100"/>
              </a:lnTo>
              <a:lnTo>
                <a:pt x="203465" y="255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D4D2C-55D6-4A07-869A-1C2175476230}">
      <dsp:nvSpPr>
        <dsp:cNvPr id="0" name=""/>
        <dsp:cNvSpPr/>
      </dsp:nvSpPr>
      <dsp:spPr>
        <a:xfrm>
          <a:off x="1779277" y="2839032"/>
          <a:ext cx="203465" cy="1587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030"/>
              </a:lnTo>
              <a:lnTo>
                <a:pt x="203465" y="15870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3CD78-D9EB-4F0A-96EB-8EC67CC23E62}">
      <dsp:nvSpPr>
        <dsp:cNvPr id="0" name=""/>
        <dsp:cNvSpPr/>
      </dsp:nvSpPr>
      <dsp:spPr>
        <a:xfrm>
          <a:off x="1779277" y="2839032"/>
          <a:ext cx="203465" cy="62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960"/>
              </a:lnTo>
              <a:lnTo>
                <a:pt x="203465" y="623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2D732-9C26-46AF-9EF0-8ECB542D07CA}">
      <dsp:nvSpPr>
        <dsp:cNvPr id="0" name=""/>
        <dsp:cNvSpPr/>
      </dsp:nvSpPr>
      <dsp:spPr>
        <a:xfrm>
          <a:off x="1501207" y="1875962"/>
          <a:ext cx="820644" cy="28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25"/>
              </a:lnTo>
              <a:lnTo>
                <a:pt x="820644" y="142425"/>
              </a:lnTo>
              <a:lnTo>
                <a:pt x="820644" y="284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79C7D-DD89-4BBF-9233-D92930199FD0}">
      <dsp:nvSpPr>
        <dsp:cNvPr id="0" name=""/>
        <dsp:cNvSpPr/>
      </dsp:nvSpPr>
      <dsp:spPr>
        <a:xfrm>
          <a:off x="137988" y="2839032"/>
          <a:ext cx="203465" cy="2550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100"/>
              </a:lnTo>
              <a:lnTo>
                <a:pt x="203465" y="255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1B811-F173-4542-B10C-3083859D0EE9}">
      <dsp:nvSpPr>
        <dsp:cNvPr id="0" name=""/>
        <dsp:cNvSpPr/>
      </dsp:nvSpPr>
      <dsp:spPr>
        <a:xfrm>
          <a:off x="137988" y="2839032"/>
          <a:ext cx="203465" cy="1587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030"/>
              </a:lnTo>
              <a:lnTo>
                <a:pt x="203465" y="15870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B5273-5D89-4A05-B93B-F222760FAE02}">
      <dsp:nvSpPr>
        <dsp:cNvPr id="0" name=""/>
        <dsp:cNvSpPr/>
      </dsp:nvSpPr>
      <dsp:spPr>
        <a:xfrm>
          <a:off x="137988" y="2839032"/>
          <a:ext cx="203465" cy="62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960"/>
              </a:lnTo>
              <a:lnTo>
                <a:pt x="203465" y="623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BDB94-C62F-4614-89BC-9CBF2AD714B2}">
      <dsp:nvSpPr>
        <dsp:cNvPr id="0" name=""/>
        <dsp:cNvSpPr/>
      </dsp:nvSpPr>
      <dsp:spPr>
        <a:xfrm>
          <a:off x="680563" y="1875962"/>
          <a:ext cx="820644" cy="284851"/>
        </a:xfrm>
        <a:custGeom>
          <a:avLst/>
          <a:gdLst/>
          <a:ahLst/>
          <a:cxnLst/>
          <a:rect l="0" t="0" r="0" b="0"/>
          <a:pathLst>
            <a:path>
              <a:moveTo>
                <a:pt x="820644" y="0"/>
              </a:moveTo>
              <a:lnTo>
                <a:pt x="820644" y="142425"/>
              </a:lnTo>
              <a:lnTo>
                <a:pt x="0" y="142425"/>
              </a:lnTo>
              <a:lnTo>
                <a:pt x="0" y="284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5C80E-8825-4FA1-9159-50852F895741}">
      <dsp:nvSpPr>
        <dsp:cNvPr id="0" name=""/>
        <dsp:cNvSpPr/>
      </dsp:nvSpPr>
      <dsp:spPr>
        <a:xfrm>
          <a:off x="1501207" y="912892"/>
          <a:ext cx="1641288" cy="284851"/>
        </a:xfrm>
        <a:custGeom>
          <a:avLst/>
          <a:gdLst/>
          <a:ahLst/>
          <a:cxnLst/>
          <a:rect l="0" t="0" r="0" b="0"/>
          <a:pathLst>
            <a:path>
              <a:moveTo>
                <a:pt x="1641288" y="0"/>
              </a:moveTo>
              <a:lnTo>
                <a:pt x="1641288" y="142425"/>
              </a:lnTo>
              <a:lnTo>
                <a:pt x="0" y="142425"/>
              </a:lnTo>
              <a:lnTo>
                <a:pt x="0" y="284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1C891-A1CC-44AE-BDDF-310AD37D0710}">
      <dsp:nvSpPr>
        <dsp:cNvPr id="0" name=""/>
        <dsp:cNvSpPr/>
      </dsp:nvSpPr>
      <dsp:spPr>
        <a:xfrm>
          <a:off x="2464277" y="234674"/>
          <a:ext cx="1356436" cy="67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Informe de Trayectoria Escolar</a:t>
          </a:r>
        </a:p>
      </dsp:txBody>
      <dsp:txXfrm>
        <a:off x="2464277" y="234674"/>
        <a:ext cx="1356436" cy="678218"/>
      </dsp:txXfrm>
    </dsp:sp>
    <dsp:sp modelId="{4B85AFFF-BFE3-486A-8BC7-F227B5E7AD32}">
      <dsp:nvSpPr>
        <dsp:cNvPr id="0" name=""/>
        <dsp:cNvSpPr/>
      </dsp:nvSpPr>
      <dsp:spPr>
        <a:xfrm>
          <a:off x="822989" y="1197744"/>
          <a:ext cx="1356436" cy="67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/>
            <a:t>Plan Global </a:t>
          </a:r>
        </a:p>
      </dsp:txBody>
      <dsp:txXfrm>
        <a:off x="822989" y="1197744"/>
        <a:ext cx="1356436" cy="678218"/>
      </dsp:txXfrm>
    </dsp:sp>
    <dsp:sp modelId="{D380FBF2-30C2-463B-8639-7D5BB1B25866}">
      <dsp:nvSpPr>
        <dsp:cNvPr id="0" name=""/>
        <dsp:cNvSpPr/>
      </dsp:nvSpPr>
      <dsp:spPr>
        <a:xfrm>
          <a:off x="2344" y="2160814"/>
          <a:ext cx="1356436" cy="67821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Mutualizado</a:t>
          </a:r>
        </a:p>
      </dsp:txBody>
      <dsp:txXfrm>
        <a:off x="2344" y="2160814"/>
        <a:ext cx="1356436" cy="678218"/>
      </dsp:txXfrm>
    </dsp:sp>
    <dsp:sp modelId="{FC2B408F-F93A-43B8-9601-210F2A90A41A}">
      <dsp:nvSpPr>
        <dsp:cNvPr id="0" name=""/>
        <dsp:cNvSpPr/>
      </dsp:nvSpPr>
      <dsp:spPr>
        <a:xfrm>
          <a:off x="341454" y="3123884"/>
          <a:ext cx="1356436" cy="67821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Informe </a:t>
          </a:r>
          <a:r>
            <a:rPr lang="es-ES" sz="1500" kern="1200" dirty="0" smtClean="0"/>
            <a:t>Final</a:t>
          </a:r>
          <a:endParaRPr lang="es-ES" sz="1500" kern="1200" dirty="0"/>
        </a:p>
      </dsp:txBody>
      <dsp:txXfrm>
        <a:off x="341454" y="3123884"/>
        <a:ext cx="1356436" cy="678218"/>
      </dsp:txXfrm>
    </dsp:sp>
    <dsp:sp modelId="{009963A5-E0FF-4C10-9ABC-5BF26C4225EE}">
      <dsp:nvSpPr>
        <dsp:cNvPr id="0" name=""/>
        <dsp:cNvSpPr/>
      </dsp:nvSpPr>
      <dsp:spPr>
        <a:xfrm>
          <a:off x="341454" y="4086954"/>
          <a:ext cx="1356436" cy="67821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Informe Cuatrimestral </a:t>
          </a:r>
        </a:p>
      </dsp:txBody>
      <dsp:txXfrm>
        <a:off x="341454" y="4086954"/>
        <a:ext cx="1356436" cy="678218"/>
      </dsp:txXfrm>
    </dsp:sp>
    <dsp:sp modelId="{4FC77CF8-F534-43B3-8327-F67CB7263B8E}">
      <dsp:nvSpPr>
        <dsp:cNvPr id="0" name=""/>
        <dsp:cNvSpPr/>
      </dsp:nvSpPr>
      <dsp:spPr>
        <a:xfrm>
          <a:off x="341454" y="5050024"/>
          <a:ext cx="1356436" cy="67821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Planificación Individual Anual</a:t>
          </a:r>
        </a:p>
      </dsp:txBody>
      <dsp:txXfrm>
        <a:off x="341454" y="5050024"/>
        <a:ext cx="1356436" cy="678218"/>
      </dsp:txXfrm>
    </dsp:sp>
    <dsp:sp modelId="{54C834B9-F621-4524-A323-AADFBCB6CBC5}">
      <dsp:nvSpPr>
        <dsp:cNvPr id="0" name=""/>
        <dsp:cNvSpPr/>
      </dsp:nvSpPr>
      <dsp:spPr>
        <a:xfrm>
          <a:off x="1643633" y="2160814"/>
          <a:ext cx="1356436" cy="678218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/>
            <a:t>No Mutualizado</a:t>
          </a:r>
        </a:p>
      </dsp:txBody>
      <dsp:txXfrm>
        <a:off x="1643633" y="2160814"/>
        <a:ext cx="1356436" cy="678218"/>
      </dsp:txXfrm>
    </dsp:sp>
    <dsp:sp modelId="{3FF7BA9B-1B81-426D-9969-26C454D5C50B}">
      <dsp:nvSpPr>
        <dsp:cNvPr id="0" name=""/>
        <dsp:cNvSpPr/>
      </dsp:nvSpPr>
      <dsp:spPr>
        <a:xfrm>
          <a:off x="1982742" y="3123884"/>
          <a:ext cx="1356436" cy="678218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Informe </a:t>
          </a:r>
          <a:r>
            <a:rPr lang="es-ES" sz="1500" kern="1200" dirty="0" smtClean="0"/>
            <a:t>Final</a:t>
          </a:r>
          <a:endParaRPr lang="es-ES" sz="1500" kern="1200" dirty="0"/>
        </a:p>
      </dsp:txBody>
      <dsp:txXfrm>
        <a:off x="1982742" y="3123884"/>
        <a:ext cx="1356436" cy="678218"/>
      </dsp:txXfrm>
    </dsp:sp>
    <dsp:sp modelId="{404E6DA9-7E9C-44D8-BAD1-C10CF10C1CAE}">
      <dsp:nvSpPr>
        <dsp:cNvPr id="0" name=""/>
        <dsp:cNvSpPr/>
      </dsp:nvSpPr>
      <dsp:spPr>
        <a:xfrm>
          <a:off x="1982742" y="4086954"/>
          <a:ext cx="1356436" cy="678218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/>
            <a:t>Informe Cuatrimestral</a:t>
          </a:r>
        </a:p>
      </dsp:txBody>
      <dsp:txXfrm>
        <a:off x="1982742" y="4086954"/>
        <a:ext cx="1356436" cy="678218"/>
      </dsp:txXfrm>
    </dsp:sp>
    <dsp:sp modelId="{397E45D2-B187-4031-ADD2-284FCB5B49F1}">
      <dsp:nvSpPr>
        <dsp:cNvPr id="0" name=""/>
        <dsp:cNvSpPr/>
      </dsp:nvSpPr>
      <dsp:spPr>
        <a:xfrm>
          <a:off x="1982742" y="5050024"/>
          <a:ext cx="1356436" cy="678218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Planificación Individual Anual</a:t>
          </a:r>
        </a:p>
      </dsp:txBody>
      <dsp:txXfrm>
        <a:off x="1982742" y="5050024"/>
        <a:ext cx="1356436" cy="678218"/>
      </dsp:txXfrm>
    </dsp:sp>
    <dsp:sp modelId="{4E642B2E-7CD2-497C-A7D4-326AAAC4E8FF}">
      <dsp:nvSpPr>
        <dsp:cNvPr id="0" name=""/>
        <dsp:cNvSpPr/>
      </dsp:nvSpPr>
      <dsp:spPr>
        <a:xfrm>
          <a:off x="4105565" y="1197744"/>
          <a:ext cx="1356436" cy="67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/>
            <a:t>Plan Graduado</a:t>
          </a:r>
        </a:p>
      </dsp:txBody>
      <dsp:txXfrm>
        <a:off x="4105565" y="1197744"/>
        <a:ext cx="1356436" cy="678218"/>
      </dsp:txXfrm>
    </dsp:sp>
    <dsp:sp modelId="{674F1745-FDE1-4E33-B2F0-CBAE7CA7DF9E}">
      <dsp:nvSpPr>
        <dsp:cNvPr id="0" name=""/>
        <dsp:cNvSpPr/>
      </dsp:nvSpPr>
      <dsp:spPr>
        <a:xfrm>
          <a:off x="3284921" y="2160814"/>
          <a:ext cx="1356436" cy="67821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Mutualizado</a:t>
          </a:r>
        </a:p>
      </dsp:txBody>
      <dsp:txXfrm>
        <a:off x="3284921" y="2160814"/>
        <a:ext cx="1356436" cy="678218"/>
      </dsp:txXfrm>
    </dsp:sp>
    <dsp:sp modelId="{55E89A36-2F0A-41B4-88E8-14001D287A69}">
      <dsp:nvSpPr>
        <dsp:cNvPr id="0" name=""/>
        <dsp:cNvSpPr/>
      </dsp:nvSpPr>
      <dsp:spPr>
        <a:xfrm>
          <a:off x="3624030" y="3123884"/>
          <a:ext cx="1356436" cy="67821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Informe </a:t>
          </a:r>
          <a:r>
            <a:rPr lang="es-ES" sz="1500" kern="1200" dirty="0" smtClean="0"/>
            <a:t>Final</a:t>
          </a:r>
          <a:endParaRPr lang="es-ES" sz="1500" kern="1200" dirty="0"/>
        </a:p>
      </dsp:txBody>
      <dsp:txXfrm>
        <a:off x="3624030" y="3123884"/>
        <a:ext cx="1356436" cy="678218"/>
      </dsp:txXfrm>
    </dsp:sp>
    <dsp:sp modelId="{6F7EC36D-E86D-450C-8B6E-E585139F05A1}">
      <dsp:nvSpPr>
        <dsp:cNvPr id="0" name=""/>
        <dsp:cNvSpPr/>
      </dsp:nvSpPr>
      <dsp:spPr>
        <a:xfrm>
          <a:off x="3624030" y="4086954"/>
          <a:ext cx="1356436" cy="67821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Informe Cuatrimestral</a:t>
          </a:r>
        </a:p>
      </dsp:txBody>
      <dsp:txXfrm>
        <a:off x="3624030" y="4086954"/>
        <a:ext cx="1356436" cy="678218"/>
      </dsp:txXfrm>
    </dsp:sp>
    <dsp:sp modelId="{B9624D14-E9AF-4CEB-B69D-7087AF6FC726}">
      <dsp:nvSpPr>
        <dsp:cNvPr id="0" name=""/>
        <dsp:cNvSpPr/>
      </dsp:nvSpPr>
      <dsp:spPr>
        <a:xfrm>
          <a:off x="3624030" y="5050024"/>
          <a:ext cx="1356436" cy="67821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Planificación Individual Anual</a:t>
          </a:r>
        </a:p>
      </dsp:txBody>
      <dsp:txXfrm>
        <a:off x="3624030" y="5050024"/>
        <a:ext cx="1356436" cy="678218"/>
      </dsp:txXfrm>
    </dsp:sp>
    <dsp:sp modelId="{B962D3CA-7EC8-4DA2-BF08-60032F8BE030}">
      <dsp:nvSpPr>
        <dsp:cNvPr id="0" name=""/>
        <dsp:cNvSpPr/>
      </dsp:nvSpPr>
      <dsp:spPr>
        <a:xfrm>
          <a:off x="4926210" y="2160814"/>
          <a:ext cx="1356436" cy="67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No mutualizado</a:t>
          </a:r>
        </a:p>
      </dsp:txBody>
      <dsp:txXfrm>
        <a:off x="4926210" y="2160814"/>
        <a:ext cx="1356436" cy="678218"/>
      </dsp:txXfrm>
    </dsp:sp>
    <dsp:sp modelId="{583F3D55-CF5D-4970-94B7-F19D97964064}">
      <dsp:nvSpPr>
        <dsp:cNvPr id="0" name=""/>
        <dsp:cNvSpPr/>
      </dsp:nvSpPr>
      <dsp:spPr>
        <a:xfrm>
          <a:off x="5265319" y="3123884"/>
          <a:ext cx="1356436" cy="67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Informe </a:t>
          </a:r>
          <a:r>
            <a:rPr lang="es-ES" sz="1500" kern="1200" dirty="0" smtClean="0"/>
            <a:t>Final</a:t>
          </a:r>
          <a:endParaRPr lang="es-ES" sz="1500" kern="1200" dirty="0"/>
        </a:p>
      </dsp:txBody>
      <dsp:txXfrm>
        <a:off x="5265319" y="3123884"/>
        <a:ext cx="1356436" cy="678218"/>
      </dsp:txXfrm>
    </dsp:sp>
    <dsp:sp modelId="{81F3C6BF-BCF1-41C6-B0D8-19975A9A1EEC}">
      <dsp:nvSpPr>
        <dsp:cNvPr id="0" name=""/>
        <dsp:cNvSpPr/>
      </dsp:nvSpPr>
      <dsp:spPr>
        <a:xfrm>
          <a:off x="5265319" y="4086954"/>
          <a:ext cx="1356436" cy="67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/>
            <a:t>Informe Cuatrimestral</a:t>
          </a:r>
        </a:p>
      </dsp:txBody>
      <dsp:txXfrm>
        <a:off x="5265319" y="4086954"/>
        <a:ext cx="1356436" cy="678218"/>
      </dsp:txXfrm>
    </dsp:sp>
    <dsp:sp modelId="{9DB81330-0268-468E-A116-3E5398EB594B}">
      <dsp:nvSpPr>
        <dsp:cNvPr id="0" name=""/>
        <dsp:cNvSpPr/>
      </dsp:nvSpPr>
      <dsp:spPr>
        <a:xfrm>
          <a:off x="5265319" y="5050024"/>
          <a:ext cx="1356436" cy="67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/>
            <a:t>Planificación Individual Anual</a:t>
          </a:r>
        </a:p>
      </dsp:txBody>
      <dsp:txXfrm>
        <a:off x="5265319" y="5050024"/>
        <a:ext cx="1356436" cy="678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679880" y="2420888"/>
            <a:ext cx="734481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b="1" dirty="0" smtClean="0"/>
          </a:p>
          <a:p>
            <a:pPr algn="ctr"/>
            <a:r>
              <a:rPr lang="es-AR" b="1" dirty="0" smtClean="0"/>
              <a:t>Proyecto:</a:t>
            </a:r>
          </a:p>
          <a:p>
            <a:pPr algn="ctr"/>
            <a:r>
              <a:rPr lang="es-AR" b="1" dirty="0" smtClean="0"/>
              <a:t> </a:t>
            </a:r>
            <a:r>
              <a:rPr lang="es-AR" sz="2800" dirty="0" smtClean="0"/>
              <a:t>Sistema  Descentralizado para la Administración de Legajos </a:t>
            </a:r>
            <a:endParaRPr lang="es-AR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r>
              <a:rPr lang="es-AR" b="1" dirty="0" smtClean="0"/>
              <a:t>Alumnos: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err="1" smtClean="0"/>
              <a:t>Degiovanni</a:t>
            </a:r>
            <a:r>
              <a:rPr lang="es-AR" dirty="0" smtClean="0"/>
              <a:t> Federico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Scharff Lucía</a:t>
            </a:r>
          </a:p>
          <a:p>
            <a:r>
              <a:rPr lang="es-AR" b="1" dirty="0" smtClean="0"/>
              <a:t>Docentes: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Martínez María Marcela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err="1" smtClean="0"/>
              <a:t>Mugetti</a:t>
            </a:r>
            <a:r>
              <a:rPr lang="es-AR" dirty="0" smtClean="0"/>
              <a:t> Mare José Oscar</a:t>
            </a:r>
          </a:p>
        </p:txBody>
      </p:sp>
      <p:pic>
        <p:nvPicPr>
          <p:cNvPr id="5" name="4 Imagen" descr="D:\Mis Documentos C\Descargas\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6184" y="357064"/>
            <a:ext cx="1896596" cy="197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55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3" y="1641520"/>
            <a:ext cx="9936480" cy="3648806"/>
          </a:xfrm>
        </p:spPr>
      </p:pic>
    </p:spTree>
    <p:extLst>
      <p:ext uri="{BB962C8B-B14F-4D97-AF65-F5344CB8AC3E}">
        <p14:creationId xmlns:p14="http://schemas.microsoft.com/office/powerpoint/2010/main" val="13439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Cargar Informe de Trayectoria Escolar 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1" y="1815978"/>
            <a:ext cx="8752522" cy="32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68" y="157700"/>
            <a:ext cx="8302752" cy="307318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68" y="3401567"/>
            <a:ext cx="8302752" cy="28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Visualizar Informe de Trayectoria Escolar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32" y="1550299"/>
            <a:ext cx="7000748" cy="3849798"/>
          </a:xfrm>
        </p:spPr>
      </p:pic>
    </p:spTree>
    <p:extLst>
      <p:ext uri="{BB962C8B-B14F-4D97-AF65-F5344CB8AC3E}">
        <p14:creationId xmlns:p14="http://schemas.microsoft.com/office/powerpoint/2010/main" val="21097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218271" y="12526"/>
            <a:ext cx="8948928" cy="7193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" y="511724"/>
            <a:ext cx="3499104" cy="5194131"/>
          </a:xfrm>
        </p:spPr>
        <p:txBody>
          <a:bodyPr>
            <a:normAutofit/>
          </a:bodyPr>
          <a:lstStyle/>
          <a:p>
            <a:r>
              <a:rPr lang="es-ES" sz="4800" dirty="0" smtClean="0"/>
              <a:t>Ficha de Evaluación Funcional</a:t>
            </a:r>
            <a:endParaRPr lang="es-ES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86" y="305888"/>
            <a:ext cx="8743216" cy="6637456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553968" y="1767838"/>
            <a:ext cx="3499104" cy="44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 smtClean="0"/>
              <a:t>Visualizar</a:t>
            </a:r>
            <a:endParaRPr lang="es-ES" sz="48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462528" y="22960"/>
            <a:ext cx="3499104" cy="44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 smtClean="0"/>
              <a:t>Cargar</a:t>
            </a:r>
            <a:endParaRPr lang="es-ES" sz="4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499104" y="5177289"/>
            <a:ext cx="3499104" cy="44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 smtClean="0"/>
              <a:t>Modificar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2490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Cédula Escolar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1" y="2183869"/>
            <a:ext cx="9108045" cy="3300204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133856" y="1778608"/>
            <a:ext cx="3499104" cy="44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 smtClean="0"/>
              <a:t>Cargar</a:t>
            </a:r>
            <a:endParaRPr lang="es-ES" sz="48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82624" y="3900016"/>
            <a:ext cx="3499104" cy="44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 smtClean="0"/>
              <a:t>Visualizar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3134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83169" y="524256"/>
            <a:ext cx="3048000" cy="5376671"/>
          </a:xfrm>
        </p:spPr>
        <p:txBody>
          <a:bodyPr>
            <a:normAutofit/>
          </a:bodyPr>
          <a:lstStyle/>
          <a:p>
            <a:r>
              <a:rPr lang="es-ES" sz="3200" dirty="0" smtClean="0"/>
              <a:t>Alta, Baja y Modificación de Docentes y Técnicos </a:t>
            </a:r>
            <a:br>
              <a:rPr lang="es-ES" sz="3200" dirty="0" smtClean="0"/>
            </a:br>
            <a:endParaRPr lang="es-ES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2" y="585216"/>
            <a:ext cx="8521748" cy="5827776"/>
          </a:xfrm>
        </p:spPr>
      </p:pic>
    </p:spTree>
    <p:extLst>
      <p:ext uri="{BB962C8B-B14F-4D97-AF65-F5344CB8AC3E}">
        <p14:creationId xmlns:p14="http://schemas.microsoft.com/office/powerpoint/2010/main" val="21116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Generar Documento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02" y="1962913"/>
            <a:ext cx="8314045" cy="2741866"/>
          </a:xfrm>
        </p:spPr>
      </p:pic>
    </p:spTree>
    <p:extLst>
      <p:ext uri="{BB962C8B-B14F-4D97-AF65-F5344CB8AC3E}">
        <p14:creationId xmlns:p14="http://schemas.microsoft.com/office/powerpoint/2010/main" val="8068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Imprimir  Documento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000" y="1975199"/>
            <a:ext cx="5175568" cy="3864959"/>
          </a:xfrm>
        </p:spPr>
      </p:pic>
    </p:spTree>
    <p:extLst>
      <p:ext uri="{BB962C8B-B14F-4D97-AF65-F5344CB8AC3E}">
        <p14:creationId xmlns:p14="http://schemas.microsoft.com/office/powerpoint/2010/main" val="18720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2004" y="-43758"/>
            <a:ext cx="10772775" cy="1658198"/>
          </a:xfrm>
        </p:spPr>
        <p:txBody>
          <a:bodyPr/>
          <a:lstStyle/>
          <a:p>
            <a:pPr algn="ctr"/>
            <a:r>
              <a:rPr lang="es-ES" dirty="0" smtClean="0"/>
              <a:t>Notificar Plazos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453" y="1423125"/>
            <a:ext cx="5358320" cy="2613814"/>
          </a:xfrm>
        </p:spPr>
      </p:pic>
      <p:pic>
        <p:nvPicPr>
          <p:cNvPr id="5" name="0 Imagen"/>
          <p:cNvPicPr/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0209"/>
            <a:ext cx="5999968" cy="6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Workflow de Análisis	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1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AR" dirty="0"/>
              <a:t>Se analizan los requisitos que se describieron en el </a:t>
            </a:r>
            <a:r>
              <a:rPr lang="es-AR" dirty="0" err="1"/>
              <a:t>workflow</a:t>
            </a:r>
            <a:r>
              <a:rPr lang="es-AR" dirty="0"/>
              <a:t> de requisitos, refinándolos y estructurándolos, con el objetivo de conseguir una compresión más precisa de los mismos y una descripción que sea más fácil de mantener y que nos ayude a estructurar el sistema entero. </a:t>
            </a: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r>
              <a:rPr lang="es-AR" dirty="0" smtClean="0"/>
              <a:t>Esta </a:t>
            </a:r>
            <a:r>
              <a:rPr lang="es-AR" dirty="0"/>
              <a:t>etapa: </a:t>
            </a:r>
            <a:endParaRPr lang="es-AR" dirty="0" smtClean="0"/>
          </a:p>
          <a:p>
            <a:r>
              <a:rPr lang="es-AR" dirty="0" smtClean="0"/>
              <a:t>Estructura </a:t>
            </a:r>
            <a:r>
              <a:rPr lang="es-AR" dirty="0"/>
              <a:t>los requisitos de un modo que facilita su comprensión, su preparación, su modificación, y en general, su mantenimiento. </a:t>
            </a:r>
            <a:endParaRPr lang="es-AR" dirty="0" smtClean="0"/>
          </a:p>
          <a:p>
            <a:r>
              <a:rPr lang="es-AR" dirty="0" smtClean="0"/>
              <a:t>Introduce </a:t>
            </a:r>
            <a:r>
              <a:rPr lang="es-AR" dirty="0"/>
              <a:t>un mayor formalismo y se utiliza para razonar sobre los funcionamientos internos del sistema. </a:t>
            </a:r>
            <a:endParaRPr lang="es-AR" dirty="0" smtClean="0"/>
          </a:p>
          <a:p>
            <a:pPr marL="114300" indent="0">
              <a:buNone/>
            </a:pPr>
            <a:r>
              <a:rPr lang="es-AR" dirty="0" smtClean="0"/>
              <a:t>Los artefactos </a:t>
            </a:r>
            <a:r>
              <a:rPr lang="es-AR" dirty="0"/>
              <a:t>aquí generados son: clases de análisis y realizaciones de caso de uso.</a:t>
            </a:r>
          </a:p>
        </p:txBody>
      </p:sp>
    </p:spTree>
    <p:extLst>
      <p:ext uri="{BB962C8B-B14F-4D97-AF65-F5344CB8AC3E}">
        <p14:creationId xmlns:p14="http://schemas.microsoft.com/office/powerpoint/2010/main" val="38150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14" y="1280160"/>
            <a:ext cx="9652881" cy="4474146"/>
          </a:xfrm>
        </p:spPr>
      </p:pic>
    </p:spTree>
    <p:extLst>
      <p:ext uri="{BB962C8B-B14F-4D97-AF65-F5344CB8AC3E}">
        <p14:creationId xmlns:p14="http://schemas.microsoft.com/office/powerpoint/2010/main" val="22686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50390963"/>
              </p:ext>
            </p:extLst>
          </p:nvPr>
        </p:nvGraphicFramePr>
        <p:xfrm>
          <a:off x="2648686" y="631065"/>
          <a:ext cx="6624101" cy="5962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8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57225" y="-865972"/>
            <a:ext cx="3158872" cy="4572339"/>
          </a:xfrm>
        </p:spPr>
        <p:txBody>
          <a:bodyPr/>
          <a:lstStyle/>
          <a:p>
            <a:r>
              <a:rPr lang="es-ES" dirty="0" smtClean="0"/>
              <a:t>Diagrama de Clases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07" y="0"/>
            <a:ext cx="7239623" cy="6858000"/>
          </a:xfrm>
        </p:spPr>
      </p:pic>
    </p:spTree>
    <p:extLst>
      <p:ext uri="{BB962C8B-B14F-4D97-AF65-F5344CB8AC3E}">
        <p14:creationId xmlns:p14="http://schemas.microsoft.com/office/powerpoint/2010/main" val="22658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0 Imagen"/>
          <p:cNvPicPr/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23"/>
                    </a14:imgEffect>
                    <a14:imgEffect>
                      <a14:saturation sat="1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1"/>
            <a:ext cx="11934423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-475827"/>
            <a:ext cx="10230232" cy="210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smtClean="0"/>
              <a:t>Diagrama de </a:t>
            </a:r>
          </a:p>
          <a:p>
            <a:r>
              <a:rPr lang="es-ES" sz="4000" dirty="0" smtClean="0"/>
              <a:t>Casos de Uso 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5373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72" y="133643"/>
            <a:ext cx="6713259" cy="6724357"/>
          </a:xfrm>
        </p:spPr>
      </p:pic>
    </p:spTree>
    <p:extLst>
      <p:ext uri="{BB962C8B-B14F-4D97-AF65-F5344CB8AC3E}">
        <p14:creationId xmlns:p14="http://schemas.microsoft.com/office/powerpoint/2010/main" val="37484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4" y="914400"/>
            <a:ext cx="10201926" cy="4904352"/>
          </a:xfrm>
        </p:spPr>
      </p:pic>
    </p:spTree>
    <p:extLst>
      <p:ext uri="{BB962C8B-B14F-4D97-AF65-F5344CB8AC3E}">
        <p14:creationId xmlns:p14="http://schemas.microsoft.com/office/powerpoint/2010/main" val="40610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176</TotalTime>
  <Words>221</Words>
  <Application>Microsoft Office PowerPoint</Application>
  <PresentationFormat>Personalizado</PresentationFormat>
  <Paragraphs>53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Adyacencia</vt:lpstr>
      <vt:lpstr>Presentación de PowerPoint</vt:lpstr>
      <vt:lpstr>Workflow de Análisis </vt:lpstr>
      <vt:lpstr>Presentación de PowerPoint</vt:lpstr>
      <vt:lpstr>Presentación de PowerPoint</vt:lpstr>
      <vt:lpstr>Presentación de PowerPoint</vt:lpstr>
      <vt:lpstr>Diagrama de Clases </vt:lpstr>
      <vt:lpstr>Presentación de PowerPoint</vt:lpstr>
      <vt:lpstr>Presentación de PowerPoint</vt:lpstr>
      <vt:lpstr>Presentación de PowerPoint</vt:lpstr>
      <vt:lpstr>Presentación de PowerPoint</vt:lpstr>
      <vt:lpstr>Cargar Informe de Trayectoria Escolar </vt:lpstr>
      <vt:lpstr>Presentación de PowerPoint</vt:lpstr>
      <vt:lpstr>Visualizar Informe de Trayectoria Escolar</vt:lpstr>
      <vt:lpstr>Ficha de Evaluación Funcional</vt:lpstr>
      <vt:lpstr>Cédula Escolar</vt:lpstr>
      <vt:lpstr>Alta, Baja y Modificación de Docentes y Técnicos  </vt:lpstr>
      <vt:lpstr>Generar Documento</vt:lpstr>
      <vt:lpstr>Imprimir  Documento</vt:lpstr>
      <vt:lpstr>Notificar Plazos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Federico Alberto Degiovanni</dc:creator>
  <cp:lastModifiedBy>Luffi</cp:lastModifiedBy>
  <cp:revision>15</cp:revision>
  <dcterms:created xsi:type="dcterms:W3CDTF">2013-10-21T10:57:58Z</dcterms:created>
  <dcterms:modified xsi:type="dcterms:W3CDTF">2013-10-23T20:27:37Z</dcterms:modified>
</cp:coreProperties>
</file>