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P1-S-K8-PROXY-REBUILD-V1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1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Dinis Cruz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1828800" cy="365760"/>
          </a:xfrm>
          <a:prstGeom prst="rect">
            <a:avLst/>
          </a:prstGeom>
          <a:solidFill>
            <a:srgbClr val="165E7A"/>
          </a:solidFill>
          <a:ln>
            <a:solidFill>
              <a:srgbClr val="165E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STAKEHOLDER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Mahmoud Nouman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182880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Abrar Gahem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1828800"/>
            <a:ext cx="18288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0E3D5A"/>
                </a:solidFill>
                <a:latin typeface="Mediator Narrow"/>
              </a:defRPr>
            </a:pPr>
            <a:r>
              <a:t>SECURITY CHAMP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2004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8128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RESOURCE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RESPONSABILITY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NourEddine Yassine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DevOps Engineer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Nader Ali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Performance Test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Mariusz Ferdyn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Cloud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Pranay Sahith Bejgum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DevOps Engineer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Abrar Ghanem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Performance Test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Marija Neskovic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Performance Test Eng (On Bench)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Hany Hesham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DevOps Engineer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Son Ha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DevOps Engineer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P2-S-GOV-UK-PROD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2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Dinis CruzMatt Cavey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1828800" cy="365760"/>
          </a:xfrm>
          <a:prstGeom prst="rect">
            <a:avLst/>
          </a:prstGeom>
          <a:solidFill>
            <a:srgbClr val="165E7A"/>
          </a:solidFill>
          <a:ln>
            <a:solidFill>
              <a:srgbClr val="165E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STAKEHOLDER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1783080"/>
            <a:ext cx="2286000" cy="86868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Mahmoud Nouman</a:t>
            </a:r>
          </a:p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 Faisal Adnan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155448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Abrar Ghanem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1828800"/>
            <a:ext cx="18288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0E3D5A"/>
                </a:solidFill>
                <a:latin typeface="Mediator Narrow"/>
              </a:defRPr>
            </a:pPr>
            <a:r>
              <a:t>SECURITY CHAMP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2004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104502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RESOURCE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RESPONSABILITY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02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NourEddine Yassine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DevOps Engineer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02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Nader Ali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Performance Test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02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Mariusz Ferdyn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Cloud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02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Pranay Sahith Bejgum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DevOps Engineer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02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Abrar Ghanem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Performance Test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08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Marija Neskovic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Performance Test Eng (On Bench)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P2-S-K8-BUILDPIPELINE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2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Luke Robbertse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1828800" cy="365760"/>
          </a:xfrm>
          <a:prstGeom prst="rect">
            <a:avLst/>
          </a:prstGeom>
          <a:solidFill>
            <a:srgbClr val="165E7A"/>
          </a:solidFill>
          <a:ln>
            <a:solidFill>
              <a:srgbClr val="165E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STAKEHOLDER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Susil Parida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182880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Giuseppe Mazzauca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1828800"/>
            <a:ext cx="18288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0E3D5A"/>
                </a:solidFill>
                <a:latin typeface="Mediator Narrow"/>
              </a:defRPr>
            </a:pPr>
            <a:r>
              <a:t>SECURITY CHAMP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2004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RESOURCE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RESPONSABILITY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Giuseppe Mazzauca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Data Science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Patrick Azogni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DevOps Engineer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P2-S-K8-CORE-IMAGES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2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Abbas HaidarPetra Vukmirovic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1828800" cy="365760"/>
          </a:xfrm>
          <a:prstGeom prst="rect">
            <a:avLst/>
          </a:prstGeom>
          <a:solidFill>
            <a:srgbClr val="165E7A"/>
          </a:solidFill>
          <a:ln>
            <a:solidFill>
              <a:srgbClr val="165E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STAKEHOLDER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Jonathan Canales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182880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32004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8128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RESOURCE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RESPONSABILITY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Michael Hidalgo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Security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Sarah Clarke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Privacy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Jameel Naboo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Application Security Engineer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Konstantin Shvetsov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Security Engineer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Solomos Amos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Security Engineer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Virak Thakrar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Security Engineer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Isaac David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Security Engineer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Asen Kehayov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Application Security Engineer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P2-GUID-PERFORMACE-USE-CASES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2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Nadege Hode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1828800" cy="365760"/>
          </a:xfrm>
          <a:prstGeom prst="rect">
            <a:avLst/>
          </a:prstGeom>
          <a:solidFill>
            <a:srgbClr val="165E7A"/>
          </a:solidFill>
          <a:ln>
            <a:solidFill>
              <a:srgbClr val="165E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STAKEHOLDER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Faisal Adnan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182880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Marija Neskovic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1828800"/>
            <a:ext cx="18288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0E3D5A"/>
                </a:solidFill>
                <a:latin typeface="Mediator Narrow"/>
              </a:defRPr>
            </a:pPr>
            <a:r>
              <a:t>SECURITY CHAMP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2004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18288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RESOURCE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RESPONSABILITY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Marija Neskovic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Performance Test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Son Ha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Performance Test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Farid Sharipov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Performance Test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P2-P-K8-GLASSWALL-REBUILD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2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Dinis Cruz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1828800" cy="365760"/>
          </a:xfrm>
          <a:prstGeom prst="rect">
            <a:avLst/>
          </a:prstGeom>
          <a:solidFill>
            <a:srgbClr val="165E7A"/>
          </a:solidFill>
          <a:ln>
            <a:solidFill>
              <a:srgbClr val="165E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STAKEHOLDER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Mark Bandillo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182880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Patrick Azgoni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1828800"/>
            <a:ext cx="18288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0E3D5A"/>
                </a:solidFill>
                <a:latin typeface="Mediator Narrow"/>
              </a:defRPr>
            </a:pPr>
            <a:r>
              <a:t>SECURITY CHAMP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2004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RESOURCE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RESPONSABILITY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Patrick Azogni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DevOps Engineer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Yarden Shoham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DevOps Engineer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P2-P-K8-REVERSE-PROXY-USE-CASES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2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Dinis Cruz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1828800" cy="365760"/>
          </a:xfrm>
          <a:prstGeom prst="rect">
            <a:avLst/>
          </a:prstGeom>
          <a:solidFill>
            <a:srgbClr val="165E7A"/>
          </a:solidFill>
          <a:ln>
            <a:solidFill>
              <a:srgbClr val="165E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STAKEHOLDER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Mahmoud Nouman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182880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Abrar Ghanem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1828800"/>
            <a:ext cx="18288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0E3D5A"/>
                </a:solidFill>
                <a:latin typeface="Mediator Narrow"/>
              </a:defRPr>
            </a:pPr>
            <a:r>
              <a:t>SECURITY CHAMP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2004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104502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RESOURCE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RESPONSABILITY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02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NourEddine Yassine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DevOps Engineer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02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Nader Ali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Performance Test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02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Mariusz Ferdyn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Cloud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02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Pranay Sahith Bejgum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DevOps Engineer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02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Abrar Ghanem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Performance Test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08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Marija Neskovic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Performance Test Eng (On Bench)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P2-P-POC-ELECTRON-GATSBY-WEBSITE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2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Dinis Cruz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1828800" cy="365760"/>
          </a:xfrm>
          <a:prstGeom prst="rect">
            <a:avLst/>
          </a:prstGeom>
          <a:solidFill>
            <a:srgbClr val="165E7A"/>
          </a:solidFill>
          <a:ln>
            <a:solidFill>
              <a:srgbClr val="165E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STAKEHOLDER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Virendra Vaishnav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182880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Sanchit Garg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1828800"/>
            <a:ext cx="18288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0E3D5A"/>
                </a:solidFill>
                <a:latin typeface="Mediator Narrow"/>
              </a:defRPr>
            </a:pPr>
            <a:r>
              <a:t>SECURITY CHAMP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2004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RESOURCE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RESPONSABILITY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Sanchit Garg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Python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Hunnain Pasha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Cloud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P2-P-THREAT-INTELLIGENCE-REPORTING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2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Tatevik Stepanyan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1828800" cy="365760"/>
          </a:xfrm>
          <a:prstGeom prst="rect">
            <a:avLst/>
          </a:prstGeom>
          <a:solidFill>
            <a:srgbClr val="165E7A"/>
          </a:solidFill>
          <a:ln>
            <a:solidFill>
              <a:srgbClr val="165E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STAKEHOLDER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Georgina Gonzalez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182880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Marija Neskovic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1828800"/>
            <a:ext cx="18288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0E3D5A"/>
                </a:solidFill>
                <a:latin typeface="Mediator Narrow"/>
              </a:defRPr>
            </a:pPr>
            <a:r>
              <a:t>SECURITY CHAMP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2004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6576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RESOURCE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RESPONSABILITY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Marija Neskovic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Performance Test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P2-P-K8-WEBSITE-MASS-FILE-DOWNLOAD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2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Nadege Hode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1828800" cy="365760"/>
          </a:xfrm>
          <a:prstGeom prst="rect">
            <a:avLst/>
          </a:prstGeom>
          <a:solidFill>
            <a:srgbClr val="165E7A"/>
          </a:solidFill>
          <a:ln>
            <a:solidFill>
              <a:srgbClr val="165E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STAKEHOLDER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Jeet Singh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182880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Ashish Belwase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1828800"/>
            <a:ext cx="18288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0E3D5A"/>
                </a:solidFill>
                <a:latin typeface="Mediator Narrow"/>
              </a:defRPr>
            </a:pPr>
            <a:r>
              <a:t>SECURITY CHAMP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2004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RESOURCE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RESPONSABILITY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Ashish Belwase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Senior Python Engineer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NourEddine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Cloud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P2-P-K8-WEBSITE-MASS-FILE-DOWNLOAD-ANALYSIS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2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Tatevik Stepanyan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1828800" cy="365760"/>
          </a:xfrm>
          <a:prstGeom prst="rect">
            <a:avLst/>
          </a:prstGeom>
          <a:solidFill>
            <a:srgbClr val="165E7A"/>
          </a:solidFill>
          <a:ln>
            <a:solidFill>
              <a:srgbClr val="165E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STAKEHOLDER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Jeet Singh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182880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P1-P-K8-KUBERNETES-10K-PODS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1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Dinis Cruz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1828800" cy="365760"/>
          </a:xfrm>
          <a:prstGeom prst="rect">
            <a:avLst/>
          </a:prstGeom>
          <a:solidFill>
            <a:srgbClr val="165E7A"/>
          </a:solidFill>
          <a:ln>
            <a:solidFill>
              <a:srgbClr val="165E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STAKEHOLDER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Rajeev Ra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182880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Giuseppe Mazzauca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1828800"/>
            <a:ext cx="18288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0E3D5A"/>
                </a:solidFill>
                <a:latin typeface="Mediator Narrow"/>
              </a:defRPr>
            </a:pPr>
            <a:r>
              <a:t>SECURITY CHAMP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2004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104502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RESOURCE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RESPONSABILITY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02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Giuseppe Mazzauca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Python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02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Son Ha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Performance Test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02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Patrick Azgoni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DevOps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02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Sviatoslav Kharabara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Kunernetes &amp; SRE Expert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02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Hunnain Pasha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Cloud RP Use case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08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Dmitriy Konstantinov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Kubernetes and SRE Expert 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P2-P-K8-WEBSITE-MASS-FILE-DOWNLOAD-ANALYSIS-REPORT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2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Tatevik Stepanyan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1828800" cy="365760"/>
          </a:xfrm>
          <a:prstGeom prst="rect">
            <a:avLst/>
          </a:prstGeom>
          <a:solidFill>
            <a:srgbClr val="165E7A"/>
          </a:solidFill>
          <a:ln>
            <a:solidFill>
              <a:srgbClr val="165E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STAKEHOLDER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Jeet Singh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182880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P2-P-K8-WEBSITE-MASS-FILE-DOWNLOAD-LIST-METADATA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2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290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Jeet Singh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182880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P2-P-GRAPHS-VISUALISATION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2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290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Anindya Saha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182880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32004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6576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RESOURCE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RESPONSABILITY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Lucia Pappaterra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 Data Science/ Analytics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P2-P-K8-PROXY-DESKTOP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2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Dinis Cruz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1828800" cy="365760"/>
          </a:xfrm>
          <a:prstGeom prst="rect">
            <a:avLst/>
          </a:prstGeom>
          <a:solidFill>
            <a:srgbClr val="165E7A"/>
          </a:solidFill>
          <a:ln>
            <a:solidFill>
              <a:srgbClr val="165E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STAKEHOLDER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Virendra Vaishnav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182880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Sanchit Garg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1828800"/>
            <a:ext cx="18288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0E3D5A"/>
                </a:solidFill>
                <a:latin typeface="Mediator Narrow"/>
              </a:defRPr>
            </a:pPr>
            <a:r>
              <a:t>SECURITY CHAMP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2004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18288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RESOURCE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RESPONSABILITY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Mudit Gupta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Python AWS Specialist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Sudhish Kumar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QA Automation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Sanchit Garg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Python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P2-P-K8-TECH-RADAR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2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290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Rajeev Ra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182880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32004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RESOURCE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RESPONSABILITY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Dmitriy Konstantinov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Kubernetes and SRE Expert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Chintan Kanadia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Kubernetes Architect and Developer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P2-P-GW-SECURITY-POC-ZEROLOGON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2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Petra Vukmirovic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1828800" cy="365760"/>
          </a:xfrm>
          <a:prstGeom prst="rect">
            <a:avLst/>
          </a:prstGeom>
          <a:solidFill>
            <a:srgbClr val="165E7A"/>
          </a:solidFill>
          <a:ln>
            <a:solidFill>
              <a:srgbClr val="165E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STAKEHOLDER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Jonathan Canales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182880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P2-P-K8-SECURITY-HACKING-GW-ENGINE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2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Petra Vukmirovic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1828800" cy="365760"/>
          </a:xfrm>
          <a:prstGeom prst="rect">
            <a:avLst/>
          </a:prstGeom>
          <a:solidFill>
            <a:srgbClr val="165E7A"/>
          </a:solidFill>
          <a:ln>
            <a:solidFill>
              <a:srgbClr val="165E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STAKEHOLDER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Jonathan Canales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182880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P2-SECURITY-PRIVACY-CHAMPIONS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2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P3-P-K8-SLACK-BOT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3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Dinis Cruz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1828800" cy="365760"/>
          </a:xfrm>
          <a:prstGeom prst="rect">
            <a:avLst/>
          </a:prstGeom>
          <a:solidFill>
            <a:srgbClr val="165E7A"/>
          </a:solidFill>
          <a:ln>
            <a:solidFill>
              <a:srgbClr val="165E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STAKEHOLDER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Virendra Vaishnav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182880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32004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RESOURCE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RESPONSABILITY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Yarden Shoham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DevOps Engineer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Hunnain Pasha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Cloud RP use-case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P3-P-CHROME-EXTENSION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3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Dinis Cruz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1828800" cy="365760"/>
          </a:xfrm>
          <a:prstGeom prst="rect">
            <a:avLst/>
          </a:prstGeom>
          <a:solidFill>
            <a:srgbClr val="165E7A"/>
          </a:solidFill>
          <a:ln>
            <a:solidFill>
              <a:srgbClr val="165E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STAKEHOLDER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Virendra Vaishnav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182880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Sanchit Garg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1828800"/>
            <a:ext cx="18288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0E3D5A"/>
                </a:solidFill>
                <a:latin typeface="Mediator Narrow"/>
              </a:defRPr>
            </a:pPr>
            <a:r>
              <a:t>SECURITY CHAMP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2004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6576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RESOURCE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RESPONSABILITY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Sanchit Garg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Python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P1-P-K8-TRAFFIC-GENERATOR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1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Dinis Cruz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1828800" cy="365760"/>
          </a:xfrm>
          <a:prstGeom prst="rect">
            <a:avLst/>
          </a:prstGeom>
          <a:solidFill>
            <a:srgbClr val="165E7A"/>
          </a:solidFill>
          <a:ln>
            <a:solidFill>
              <a:srgbClr val="165E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STAKEHOLDER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Faisal Adnan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182880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Harut GrigoryanSusanta Gautam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1828800"/>
            <a:ext cx="18288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0E3D5A"/>
                </a:solidFill>
                <a:latin typeface="Mediator Narrow"/>
              </a:defRPr>
            </a:pPr>
            <a:r>
              <a:t>SECURITY CHAMP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2004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9144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RESOURCE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RESPONSABILITY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Pranay Sahith Bejgum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DevOps Engineer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Yarden Shoham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DevOps Engineer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Susanta Gautam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DevOps Engineer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Roozbeh Mayyedian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Cloud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Harut Grigoryan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Cloud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AbdelRahman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Cloud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Raj Kumar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DevOps Engineer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P3-S-K8-TEMPLATES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3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Luke Robbertse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1828800" cy="365760"/>
          </a:xfrm>
          <a:prstGeom prst="rect">
            <a:avLst/>
          </a:prstGeom>
          <a:solidFill>
            <a:srgbClr val="165E7A"/>
          </a:solidFill>
          <a:ln>
            <a:solidFill>
              <a:srgbClr val="165E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STAKEHOLDER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Georgina González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182880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Alekh Aneha 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1828800"/>
            <a:ext cx="18288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0E3D5A"/>
                </a:solidFill>
                <a:latin typeface="Mediator Narrow"/>
              </a:defRPr>
            </a:pPr>
            <a:r>
              <a:t>SECURITY CHAMP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2004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RESOURCE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RESPONSABILITY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Alekh Aneha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Python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Patrick Azgoni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DevOps Engineer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P3-P-K8-KNATIVE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3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Dinis Cruz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1828800" cy="365760"/>
          </a:xfrm>
          <a:prstGeom prst="rect">
            <a:avLst/>
          </a:prstGeom>
          <a:solidFill>
            <a:srgbClr val="165E7A"/>
          </a:solidFill>
          <a:ln>
            <a:solidFill>
              <a:srgbClr val="165E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STAKEHOLDER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Virendra Vaishnav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182880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Hunnain Pasha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1828800"/>
            <a:ext cx="18288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0E3D5A"/>
                </a:solidFill>
                <a:latin typeface="Mediator Narrow"/>
              </a:defRPr>
            </a:pPr>
            <a:r>
              <a:t>SECURITY CHAMP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2004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6576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RESOURCE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RESPONSABILITY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Hunnain Pasha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Cloud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AWS-JMETER-TEST-ENGINE-V1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DEMO-REVERSE-PROXY-GOV-UK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ADVISORY-KUBERNETES-ARCHITECTURE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ADVISORY-SECURITY-AND-PRIVACY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AMA-MEETINGS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AWS-RESOURCES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DEMO-REVERSE-PROXY-GOV-UK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EVERYBODY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P1-P-K8-SECURITY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1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Petra VukmirovicAbbas Haidar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1828800" cy="365760"/>
          </a:xfrm>
          <a:prstGeom prst="rect">
            <a:avLst/>
          </a:prstGeom>
          <a:solidFill>
            <a:srgbClr val="165E7A"/>
          </a:solidFill>
          <a:ln>
            <a:solidFill>
              <a:srgbClr val="165E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STAKEHOLDER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Jonathan Canales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182880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32004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66501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RESOURCE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RESPONSABILITY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01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Sarah Clarke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Data Protection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01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Michael Hidalgo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Security 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01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Jameel Naboo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Application Security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01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Konstantine Shvetson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Application Security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01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Solomos Amos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Security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01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Viraj Thakrar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Security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01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Isaac David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Security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01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Asen Kehayov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Application Security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01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Konstantin Shvetsov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Security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1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Abhishek Sharma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AWS Cloud Security Architect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GUILD-DEVS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GUILD-ELASTICSEARCH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GUILD-KUBERNETES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GUILD-SECURITY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GW-I-61-SSHKEY-SHARED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GW-SECURITY-AWARENESS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IDEAS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K8-BUSINESS-STAKEHOLDERS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K8-SECURITY-QA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MEETING-BRIEFS-ACTIONS-NEEDED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P1-S-K8-RELEASES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1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Dinis Cruz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1828800" cy="365760"/>
          </a:xfrm>
          <a:prstGeom prst="rect">
            <a:avLst/>
          </a:prstGeom>
          <a:solidFill>
            <a:srgbClr val="165E7A"/>
          </a:solidFill>
          <a:ln>
            <a:solidFill>
              <a:srgbClr val="165E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STAKEHOLDER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Georgina González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182880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Islam Heggy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1828800"/>
            <a:ext cx="18288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0E3D5A"/>
                </a:solidFill>
                <a:latin typeface="Mediator Narrow"/>
              </a:defRPr>
            </a:pPr>
            <a:r>
              <a:t>SECURITY CHAMP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2004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18288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RESOURCE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RESPONSABILITY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NourEddine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Cloud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Marija Neskovic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Performance Test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Islam Heggy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DevOps Engineer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MEETING-RECORDINGS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MEETINGS-ALL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P-K8-LICENSING-COMPLIANCE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P-K8-PARTNER-PLATFORMS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P-UI-WIREFRAMES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PROJECT-MANAGEMENT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PUBLISHED-VIDEOS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RANDOM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RAW-VIDEOS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REVIEWERS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P1-SERVICE-MONITOR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1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Dinis Cruz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1828800" cy="365760"/>
          </a:xfrm>
          <a:prstGeom prst="rect">
            <a:avLst/>
          </a:prstGeom>
          <a:solidFill>
            <a:srgbClr val="165E7A"/>
          </a:solidFill>
          <a:ln>
            <a:solidFill>
              <a:srgbClr val="165E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STAKEHOLDER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Mahmoud Nouman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182880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Abrar Ghanem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1828800"/>
            <a:ext cx="18288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0E3D5A"/>
                </a:solidFill>
                <a:latin typeface="Mediator Narrow"/>
              </a:defRPr>
            </a:pPr>
            <a:r>
              <a:t>SECURITY CHAMP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2004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146304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RESOURCE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RESPONSABILITY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Reem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Software Dev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Silvana Yousry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Software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Mohamed Sarhan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Software Eng.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Marija Neskovic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Performance Test Eng (On Bench)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SOCIAL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TEAM-COMMS-AND-AWARENESS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TEAMS-DAILY-UPDATE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TECHNICAL-DOCUMENTATION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TECHNICAL-RESOURCES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VIDEO-EDITING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P-DESIGN-REQUESTS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290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Amr Edesouki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182880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P-MARKETING-AND-COMMS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290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Amr Edesouki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182880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22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Adam Hewit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0" y="1828800"/>
            <a:ext cx="18288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0E3D5A"/>
                </a:solidFill>
                <a:latin typeface="Mediator Narrow"/>
              </a:defRPr>
            </a:pPr>
            <a:r>
              <a:t>SECURITY CHAMP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32004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8128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RESOURCE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RESPONSABILITY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Alejandro Ferrez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Digital Marketing Specialist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Alekah Aneja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Python Specialist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Marija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Performance Test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Shashank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Designer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Deven Kenneth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Digital Marketing Specialist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Azem Kurtic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Digital Marketing Specialist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Slavik Fokin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Digital Marketing Specialist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Michael Farmer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Digital Marketing Specialist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PEOPLE MANAGERS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290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Doviana Tollaku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182880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32004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18288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RESOURCE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RESPONSABILITY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Claire Eboi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People Manager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Ihor Babko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People Manager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Anindya Saha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People Manager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GLASSWALL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2004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6576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RESOURCE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RESPONSABILITY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Dinis Cruz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GW CTO and CISO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Luke Robbertse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GW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Tatevik Stephayan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GW PM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Doviana Tollaku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GW Tech PM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Matt Cavey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GW Head of Cloud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Nadege Hode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GW Test Team Lead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Petra Vukmirovic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GW Security Manager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Max Bussel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GW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Tom Nixon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GW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Tomas Pilvelis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GW Core Developer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Ash Powell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GW SRE Manager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Adam Hewitt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GW Developer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Abbas Haidar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GW Head of Infosec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Alona Reyes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GW Infosec/IT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Dhram Patel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GW Test Analyst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Jamie Pool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GW Senior Test Analyst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Matt Dignum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GW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Matt Green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GW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Matthew Pigram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GW Devops Engine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P1-P-K8-JMETER-TEST-ENGINE-V1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1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290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Faisal Adnan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182880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P2-P-DATA-VISUALISATION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2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Doviana TollakuDinis CruzTatevik Stepanyan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1828800" cy="365760"/>
          </a:xfrm>
          <a:prstGeom prst="rect">
            <a:avLst/>
          </a:prstGeom>
          <a:solidFill>
            <a:srgbClr val="165E7A"/>
          </a:solidFill>
          <a:ln>
            <a:solidFill>
              <a:srgbClr val="165E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STAKEHOLDER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Chris Diao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182880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Giuseppe Mazzauca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1828800"/>
            <a:ext cx="18288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0E3D5A"/>
                </a:solidFill>
                <a:latin typeface="Mediator Narrow"/>
              </a:defRPr>
            </a:pPr>
            <a:r>
              <a:t>SECURITY CHAMP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2004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12192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RESOURCE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RESPONSABILITY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Lwasampija Bake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Data Science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Moses Mugo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Data Science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Giuseppe Mazzacua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Data Science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Lucia Pappaterra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Data Science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Aman Kumar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Data Science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3D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Mediator Narrow"/>
              </a:defRPr>
            </a:pPr>
            <a:r>
              <a:t>PROJECT: P2-P-K8-TEST-DATA</a:t>
            </a:r>
          </a:p>
          <a:p>
            <a:pPr algn="l">
              <a:defRPr sz="2200" b="0">
                <a:solidFill>
                  <a:srgbClr val="1A919A"/>
                </a:solidFill>
                <a:latin typeface="Mediator Narrow"/>
              </a:defRPr>
            </a:pPr>
            <a:r>
              <a:t> Priority: 2</a:t>
            </a:r>
          </a:p>
        </p:txBody>
      </p:sp>
      <p:pic>
        <p:nvPicPr>
          <p:cNvPr id="3" name="Picture 2" descr="glasswa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440"/>
            <a:ext cx="1097280" cy="54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Dinis Cruz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1828800" cy="365760"/>
          </a:xfrm>
          <a:prstGeom prst="rect">
            <a:avLst/>
          </a:prstGeom>
          <a:solidFill>
            <a:srgbClr val="165E7A"/>
          </a:solidFill>
          <a:ln>
            <a:solidFill>
              <a:srgbClr val="165E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STAKEHOLDER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Susil Parida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1828800"/>
            <a:ext cx="1828800" cy="365760"/>
          </a:xfrm>
          <a:prstGeom prst="rect">
            <a:avLst/>
          </a:prstGeom>
          <a:solidFill>
            <a:srgbClr val="1A919A"/>
          </a:solidFill>
          <a:ln>
            <a:solidFill>
              <a:srgbClr val="1A9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FFFFFF"/>
                </a:solidFill>
                <a:latin typeface="Mediator Narrow"/>
              </a:defRPr>
            </a:pPr>
            <a:r>
              <a:t>DELIVERY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2057400"/>
            <a:ext cx="2286000" cy="594360"/>
          </a:xfrm>
          <a:prstGeom prst="rect">
            <a:avLst/>
          </a:prstGeom>
          <a:solidFill>
            <a:srgbClr val="0E3D5A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diator Narrow"/>
              </a:defRPr>
            </a:pPr>
            <a:r>
              <a:t>Ashish Belwase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1828800"/>
            <a:ext cx="18288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0E3D5A"/>
                </a:solidFill>
                <a:latin typeface="Mediator Narrow"/>
              </a:defRPr>
            </a:pPr>
            <a:r>
              <a:t>SECURITY CHAMP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2004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18288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RESOURCE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D5C75"/>
                          </a:solidFill>
                          <a:latin typeface="Mediator Narrow"/>
                        </a:defRPr>
                      </a:pPr>
                      <a:r>
                        <a:t>RESPONSABILITY</a:t>
                      </a:r>
                    </a:p>
                  </a:txBody>
                  <a:tcPr>
                    <a:solidFill>
                      <a:srgbClr val="BFBFBF"/>
                    </a:solidFill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Samarth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Python Dev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Ashis Belwase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Python Engineer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Viraj Thakrar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FFF"/>
                          </a:solidFill>
                          <a:latin typeface="Mediator Narrow"/>
                        </a:defRPr>
                      </a:pPr>
                      <a:r>
                        <a:t>Security Eng</a:t>
                      </a:r>
                    </a:p>
                  </a:txBody>
                  <a:tcPr>
                    <a:solidFill>
                      <a:srgbClr val="2D5C75"/>
                    </a:solidFill>
                    <a:lnL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5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