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3" r:id="rId11"/>
    <p:sldId id="272" r:id="rId12"/>
    <p:sldId id="269" r:id="rId13"/>
    <p:sldId id="271" r:id="rId14"/>
    <p:sldId id="266" r:id="rId15"/>
    <p:sldId id="267" r:id="rId16"/>
    <p:sldId id="268" r:id="rId17"/>
    <p:sldId id="270" r:id="rId18"/>
  </p:sldIdLst>
  <p:sldSz cx="9144000" cy="6858000" type="screen4x3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z8hS8UexkEGMw1SwkAaKdz+re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885DD-B2E6-EDA0-24ED-D7704D83C613}" v="206" dt="2025-04-14T23:24:41.801"/>
    <p1510:client id="{37A04ED0-6CDE-9E5E-69BA-5D991B56BD19}" v="7" dt="2025-04-16T20:18:07.683"/>
    <p1510:client id="{77712B9A-09EA-C093-FF92-A48EE52BA227}" v="146" dt="2025-04-15T00:08:54.627"/>
    <p1510:client id="{8BAD1835-9BC7-0DB4-E511-33C91484064A}" v="21" dt="2025-04-16T20:06:51.591"/>
    <p1510:client id="{C80C2890-F595-DB7D-010C-8DE3ABA7C13A}" v="1756" dt="2025-04-15T21:18:59.336"/>
    <p1510:client id="{C9C181DC-D065-D4E8-B206-10BDD95DF387}" v="1" dt="2025-04-16T15:08:28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 Richardson" userId="S::edr1051@umoncton.ca::a8800bd4-8679-4489-9e15-b3cc47dc3045" providerId="AD" clId="Web-{352885DD-B2E6-EDA0-24ED-D7704D83C613}"/>
    <pc:docChg chg="modSld">
      <pc:chgData name="Lucia Richardson" userId="S::edr1051@umoncton.ca::a8800bd4-8679-4489-9e15-b3cc47dc3045" providerId="AD" clId="Web-{352885DD-B2E6-EDA0-24ED-D7704D83C613}" dt="2025-04-14T23:24:41.801" v="122" actId="20577"/>
      <pc:docMkLst>
        <pc:docMk/>
      </pc:docMkLst>
      <pc:sldChg chg="modSp">
        <pc:chgData name="Lucia Richardson" userId="S::edr1051@umoncton.ca::a8800bd4-8679-4489-9e15-b3cc47dc3045" providerId="AD" clId="Web-{352885DD-B2E6-EDA0-24ED-D7704D83C613}" dt="2025-04-14T21:59:40.451" v="1" actId="20577"/>
        <pc:sldMkLst>
          <pc:docMk/>
          <pc:sldMk cId="0" sldId="257"/>
        </pc:sldMkLst>
        <pc:spChg chg="mod">
          <ac:chgData name="Lucia Richardson" userId="S::edr1051@umoncton.ca::a8800bd4-8679-4489-9e15-b3cc47dc3045" providerId="AD" clId="Web-{352885DD-B2E6-EDA0-24ED-D7704D83C613}" dt="2025-04-14T21:59:40.451" v="1" actId="20577"/>
          <ac:spMkLst>
            <pc:docMk/>
            <pc:sldMk cId="0" sldId="257"/>
            <ac:spMk id="143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352885DD-B2E6-EDA0-24ED-D7704D83C613}" dt="2025-04-14T22:38:31.807" v="74"/>
        <pc:sldMkLst>
          <pc:docMk/>
          <pc:sldMk cId="0" sldId="259"/>
        </pc:sldMkLst>
        <pc:spChg chg="add del mod ord">
          <ac:chgData name="Lucia Richardson" userId="S::edr1051@umoncton.ca::a8800bd4-8679-4489-9e15-b3cc47dc3045" providerId="AD" clId="Web-{352885DD-B2E6-EDA0-24ED-D7704D83C613}" dt="2025-04-14T22:38:31.807" v="74"/>
          <ac:spMkLst>
            <pc:docMk/>
            <pc:sldMk cId="0" sldId="259"/>
            <ac:spMk id="2" creationId="{726E1CF4-4F44-FB01-5060-6639FD44BB12}"/>
          </ac:spMkLst>
        </pc:spChg>
        <pc:spChg chg="mod">
          <ac:chgData name="Lucia Richardson" userId="S::edr1051@umoncton.ca::a8800bd4-8679-4489-9e15-b3cc47dc3045" providerId="AD" clId="Web-{352885DD-B2E6-EDA0-24ED-D7704D83C613}" dt="2025-04-14T22:00:52.202" v="7" actId="20577"/>
          <ac:spMkLst>
            <pc:docMk/>
            <pc:sldMk cId="0" sldId="259"/>
            <ac:spMk id="155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352885DD-B2E6-EDA0-24ED-D7704D83C613}" dt="2025-04-14T22:04:23.867" v="16" actId="20577"/>
        <pc:sldMkLst>
          <pc:docMk/>
          <pc:sldMk cId="0" sldId="260"/>
        </pc:sldMkLst>
        <pc:spChg chg="mod">
          <ac:chgData name="Lucia Richardson" userId="S::edr1051@umoncton.ca::a8800bd4-8679-4489-9e15-b3cc47dc3045" providerId="AD" clId="Web-{352885DD-B2E6-EDA0-24ED-D7704D83C613}" dt="2025-04-14T22:04:23.867" v="16" actId="20577"/>
          <ac:spMkLst>
            <pc:docMk/>
            <pc:sldMk cId="0" sldId="260"/>
            <ac:spMk id="161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352885DD-B2E6-EDA0-24ED-D7704D83C613}" dt="2025-04-14T22:40:09.839" v="82" actId="1076"/>
        <pc:sldMkLst>
          <pc:docMk/>
          <pc:sldMk cId="0" sldId="262"/>
        </pc:sldMkLst>
        <pc:spChg chg="add del mod ord">
          <ac:chgData name="Lucia Richardson" userId="S::edr1051@umoncton.ca::a8800bd4-8679-4489-9e15-b3cc47dc3045" providerId="AD" clId="Web-{352885DD-B2E6-EDA0-24ED-D7704D83C613}" dt="2025-04-14T22:39:25.792" v="78"/>
          <ac:spMkLst>
            <pc:docMk/>
            <pc:sldMk cId="0" sldId="262"/>
            <ac:spMk id="2" creationId="{A351F12C-EC1D-8860-E31E-63F76C3B2070}"/>
          </ac:spMkLst>
        </pc:spChg>
        <pc:spChg chg="mod">
          <ac:chgData name="Lucia Richardson" userId="S::edr1051@umoncton.ca::a8800bd4-8679-4489-9e15-b3cc47dc3045" providerId="AD" clId="Web-{352885DD-B2E6-EDA0-24ED-D7704D83C613}" dt="2025-04-14T22:40:09.839" v="82" actId="1076"/>
          <ac:spMkLst>
            <pc:docMk/>
            <pc:sldMk cId="0" sldId="262"/>
            <ac:spMk id="173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352885DD-B2E6-EDA0-24ED-D7704D83C613}" dt="2025-04-14T22:36:23.853" v="71" actId="20577"/>
        <pc:sldMkLst>
          <pc:docMk/>
          <pc:sldMk cId="0" sldId="264"/>
        </pc:sldMkLst>
        <pc:spChg chg="mod">
          <ac:chgData name="Lucia Richardson" userId="S::edr1051@umoncton.ca::a8800bd4-8679-4489-9e15-b3cc47dc3045" providerId="AD" clId="Web-{352885DD-B2E6-EDA0-24ED-D7704D83C613}" dt="2025-04-14T22:31:46.460" v="60" actId="20577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Lucia Richardson" userId="S::edr1051@umoncton.ca::a8800bd4-8679-4489-9e15-b3cc47dc3045" providerId="AD" clId="Web-{352885DD-B2E6-EDA0-24ED-D7704D83C613}" dt="2025-04-14T22:36:23.853" v="71" actId="20577"/>
          <ac:spMkLst>
            <pc:docMk/>
            <pc:sldMk cId="0" sldId="264"/>
            <ac:spMk id="185" creationId="{00000000-0000-0000-0000-000000000000}"/>
          </ac:spMkLst>
        </pc:spChg>
      </pc:sldChg>
      <pc:sldChg chg="addSp delSp modSp mod setBg modClrScheme chgLayout">
        <pc:chgData name="Lucia Richardson" userId="S::edr1051@umoncton.ca::a8800bd4-8679-4489-9e15-b3cc47dc3045" providerId="AD" clId="Web-{352885DD-B2E6-EDA0-24ED-D7704D83C613}" dt="2025-04-14T22:43:08.091" v="93" actId="1076"/>
        <pc:sldMkLst>
          <pc:docMk/>
          <pc:sldMk cId="0" sldId="266"/>
        </pc:sldMkLst>
        <pc:spChg chg="add del mod ord">
          <ac:chgData name="Lucia Richardson" userId="S::edr1051@umoncton.ca::a8800bd4-8679-4489-9e15-b3cc47dc3045" providerId="AD" clId="Web-{352885DD-B2E6-EDA0-24ED-D7704D83C613}" dt="2025-04-14T22:42:10.668" v="88"/>
          <ac:spMkLst>
            <pc:docMk/>
            <pc:sldMk cId="0" sldId="266"/>
            <ac:spMk id="2" creationId="{970BBDF4-F8F4-AA3D-50DC-7345F5A7053B}"/>
          </ac:spMkLst>
        </pc:spChg>
        <pc:spChg chg="mod">
          <ac:chgData name="Lucia Richardson" userId="S::edr1051@umoncton.ca::a8800bd4-8679-4489-9e15-b3cc47dc3045" providerId="AD" clId="Web-{352885DD-B2E6-EDA0-24ED-D7704D83C613}" dt="2025-04-14T22:41:26.262" v="84"/>
          <ac:spMkLst>
            <pc:docMk/>
            <pc:sldMk cId="0" sldId="266"/>
            <ac:spMk id="196" creationId="{00000000-0000-0000-0000-000000000000}"/>
          </ac:spMkLst>
        </pc:spChg>
        <pc:spChg chg="mod">
          <ac:chgData name="Lucia Richardson" userId="S::edr1051@umoncton.ca::a8800bd4-8679-4489-9e15-b3cc47dc3045" providerId="AD" clId="Web-{352885DD-B2E6-EDA0-24ED-D7704D83C613}" dt="2025-04-14T22:43:08.091" v="93" actId="1076"/>
          <ac:spMkLst>
            <pc:docMk/>
            <pc:sldMk cId="0" sldId="266"/>
            <ac:spMk id="197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352885DD-B2E6-EDA0-24ED-D7704D83C613}" dt="2025-04-14T22:44:54.326" v="104" actId="14100"/>
        <pc:sldMkLst>
          <pc:docMk/>
          <pc:sldMk cId="0" sldId="267"/>
        </pc:sldMkLst>
        <pc:spChg chg="add del mod ord">
          <ac:chgData name="Lucia Richardson" userId="S::edr1051@umoncton.ca::a8800bd4-8679-4489-9e15-b3cc47dc3045" providerId="AD" clId="Web-{352885DD-B2E6-EDA0-24ED-D7704D83C613}" dt="2025-04-14T22:44:09.247" v="100"/>
          <ac:spMkLst>
            <pc:docMk/>
            <pc:sldMk cId="0" sldId="267"/>
            <ac:spMk id="2" creationId="{54500167-7F3F-7938-24EB-F652233A622F}"/>
          </ac:spMkLst>
        </pc:spChg>
        <pc:spChg chg="mod">
          <ac:chgData name="Lucia Richardson" userId="S::edr1051@umoncton.ca::a8800bd4-8679-4489-9e15-b3cc47dc3045" providerId="AD" clId="Web-{352885DD-B2E6-EDA0-24ED-D7704D83C613}" dt="2025-04-14T22:44:54.326" v="104" actId="14100"/>
          <ac:spMkLst>
            <pc:docMk/>
            <pc:sldMk cId="0" sldId="267"/>
            <ac:spMk id="203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352885DD-B2E6-EDA0-24ED-D7704D83C613}" dt="2025-04-14T23:24:41.801" v="122" actId="20577"/>
        <pc:sldMkLst>
          <pc:docMk/>
          <pc:sldMk cId="0" sldId="268"/>
        </pc:sldMkLst>
        <pc:spChg chg="mod">
          <ac:chgData name="Lucia Richardson" userId="S::edr1051@umoncton.ca::a8800bd4-8679-4489-9e15-b3cc47dc3045" providerId="AD" clId="Web-{352885DD-B2E6-EDA0-24ED-D7704D83C613}" dt="2025-04-14T23:24:41.801" v="122" actId="20577"/>
          <ac:spMkLst>
            <pc:docMk/>
            <pc:sldMk cId="0" sldId="268"/>
            <ac:spMk id="209" creationId="{00000000-0000-0000-0000-000000000000}"/>
          </ac:spMkLst>
        </pc:spChg>
      </pc:sldChg>
    </pc:docChg>
  </pc:docChgLst>
  <pc:docChgLst>
    <pc:chgData name="Lucia Richardson" userId="S::edr1051@umoncton.ca::a8800bd4-8679-4489-9e15-b3cc47dc3045" providerId="AD" clId="Web-{77712B9A-09EA-C093-FF92-A48EE52BA227}"/>
    <pc:docChg chg="modSld">
      <pc:chgData name="Lucia Richardson" userId="S::edr1051@umoncton.ca::a8800bd4-8679-4489-9e15-b3cc47dc3045" providerId="AD" clId="Web-{77712B9A-09EA-C093-FF92-A48EE52BA227}" dt="2025-04-15T00:08:54.627" v="90" actId="20577"/>
      <pc:docMkLst>
        <pc:docMk/>
      </pc:docMkLst>
      <pc:sldChg chg="modSp">
        <pc:chgData name="Lucia Richardson" userId="S::edr1051@umoncton.ca::a8800bd4-8679-4489-9e15-b3cc47dc3045" providerId="AD" clId="Web-{77712B9A-09EA-C093-FF92-A48EE52BA227}" dt="2025-04-14T23:49:34.153" v="47" actId="20577"/>
        <pc:sldMkLst>
          <pc:docMk/>
          <pc:sldMk cId="0" sldId="261"/>
        </pc:sldMkLst>
        <pc:spChg chg="mod">
          <ac:chgData name="Lucia Richardson" userId="S::edr1051@umoncton.ca::a8800bd4-8679-4489-9e15-b3cc47dc3045" providerId="AD" clId="Web-{77712B9A-09EA-C093-FF92-A48EE52BA227}" dt="2025-04-14T23:49:34.153" v="47" actId="20577"/>
          <ac:spMkLst>
            <pc:docMk/>
            <pc:sldMk cId="0" sldId="261"/>
            <ac:spMk id="167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77712B9A-09EA-C093-FF92-A48EE52BA227}" dt="2025-04-15T00:08:54.627" v="90" actId="20577"/>
        <pc:sldMkLst>
          <pc:docMk/>
          <pc:sldMk cId="0" sldId="264"/>
        </pc:sldMkLst>
        <pc:spChg chg="mod">
          <ac:chgData name="Lucia Richardson" userId="S::edr1051@umoncton.ca::a8800bd4-8679-4489-9e15-b3cc47dc3045" providerId="AD" clId="Web-{77712B9A-09EA-C093-FF92-A48EE52BA227}" dt="2025-04-15T00:08:54.627" v="90" actId="20577"/>
          <ac:spMkLst>
            <pc:docMk/>
            <pc:sldMk cId="0" sldId="264"/>
            <ac:spMk id="185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77712B9A-09EA-C093-FF92-A48EE52BA227}" dt="2025-04-14T23:45:08.585" v="41" actId="20577"/>
        <pc:sldMkLst>
          <pc:docMk/>
          <pc:sldMk cId="0" sldId="268"/>
        </pc:sldMkLst>
        <pc:spChg chg="mod">
          <ac:chgData name="Lucia Richardson" userId="S::edr1051@umoncton.ca::a8800bd4-8679-4489-9e15-b3cc47dc3045" providerId="AD" clId="Web-{77712B9A-09EA-C093-FF92-A48EE52BA227}" dt="2025-04-14T23:45:08.585" v="41" actId="20577"/>
          <ac:spMkLst>
            <pc:docMk/>
            <pc:sldMk cId="0" sldId="268"/>
            <ac:spMk id="209" creationId="{00000000-0000-0000-0000-000000000000}"/>
          </ac:spMkLst>
        </pc:spChg>
      </pc:sldChg>
    </pc:docChg>
  </pc:docChgLst>
  <pc:docChgLst>
    <pc:chgData name="Lucia Richardson" userId="S::edr1051@umoncton.ca::a8800bd4-8679-4489-9e15-b3cc47dc3045" providerId="AD" clId="Web-{8BAD1835-9BC7-0DB4-E511-33C91484064A}"/>
    <pc:docChg chg="modSld">
      <pc:chgData name="Lucia Richardson" userId="S::edr1051@umoncton.ca::a8800bd4-8679-4489-9e15-b3cc47dc3045" providerId="AD" clId="Web-{8BAD1835-9BC7-0DB4-E511-33C91484064A}" dt="2025-04-16T20:06:51.591" v="16" actId="20577"/>
      <pc:docMkLst>
        <pc:docMk/>
      </pc:docMkLst>
      <pc:sldChg chg="modSp">
        <pc:chgData name="Lucia Richardson" userId="S::edr1051@umoncton.ca::a8800bd4-8679-4489-9e15-b3cc47dc3045" providerId="AD" clId="Web-{8BAD1835-9BC7-0DB4-E511-33C91484064A}" dt="2025-04-16T20:06:51.591" v="16" actId="20577"/>
        <pc:sldMkLst>
          <pc:docMk/>
          <pc:sldMk cId="0" sldId="256"/>
        </pc:sldMkLst>
        <pc:spChg chg="mod">
          <ac:chgData name="Lucia Richardson" userId="S::edr1051@umoncton.ca::a8800bd4-8679-4489-9e15-b3cc47dc3045" providerId="AD" clId="Web-{8BAD1835-9BC7-0DB4-E511-33C91484064A}" dt="2025-04-16T20:06:51.591" v="16" actId="20577"/>
          <ac:spMkLst>
            <pc:docMk/>
            <pc:sldMk cId="0" sldId="256"/>
            <ac:spMk id="136" creationId="{00000000-0000-0000-0000-000000000000}"/>
          </ac:spMkLst>
        </pc:spChg>
        <pc:spChg chg="mod">
          <ac:chgData name="Lucia Richardson" userId="S::edr1051@umoncton.ca::a8800bd4-8679-4489-9e15-b3cc47dc3045" providerId="AD" clId="Web-{8BAD1835-9BC7-0DB4-E511-33C91484064A}" dt="2025-04-16T20:04:36.714" v="9" actId="20577"/>
          <ac:spMkLst>
            <pc:docMk/>
            <pc:sldMk cId="0" sldId="256"/>
            <ac:spMk id="137" creationId="{00000000-0000-0000-0000-000000000000}"/>
          </ac:spMkLst>
        </pc:spChg>
      </pc:sldChg>
    </pc:docChg>
  </pc:docChgLst>
  <pc:docChgLst>
    <pc:chgData name="Lucia Richardson" userId="S::edr1051@umoncton.ca::a8800bd4-8679-4489-9e15-b3cc47dc3045" providerId="AD" clId="Web-{C9C181DC-D065-D4E8-B206-10BDD95DF387}"/>
    <pc:docChg chg="delSld">
      <pc:chgData name="Lucia Richardson" userId="S::edr1051@umoncton.ca::a8800bd4-8679-4489-9e15-b3cc47dc3045" providerId="AD" clId="Web-{C9C181DC-D065-D4E8-B206-10BDD95DF387}" dt="2025-04-16T15:08:28.258" v="0"/>
      <pc:docMkLst>
        <pc:docMk/>
      </pc:docMkLst>
      <pc:sldChg chg="del">
        <pc:chgData name="Lucia Richardson" userId="S::edr1051@umoncton.ca::a8800bd4-8679-4489-9e15-b3cc47dc3045" providerId="AD" clId="Web-{C9C181DC-D065-D4E8-B206-10BDD95DF387}" dt="2025-04-16T15:08:28.258" v="0"/>
        <pc:sldMkLst>
          <pc:docMk/>
          <pc:sldMk cId="0" sldId="264"/>
        </pc:sldMkLst>
      </pc:sldChg>
    </pc:docChg>
  </pc:docChgLst>
  <pc:docChgLst>
    <pc:chgData name="Lucia Richardson" userId="S::edr1051@umoncton.ca::a8800bd4-8679-4489-9e15-b3cc47dc3045" providerId="AD" clId="Web-{C80C2890-F595-DB7D-010C-8DE3ABA7C13A}"/>
    <pc:docChg chg="addSld delSld modSld">
      <pc:chgData name="Lucia Richardson" userId="S::edr1051@umoncton.ca::a8800bd4-8679-4489-9e15-b3cc47dc3045" providerId="AD" clId="Web-{C80C2890-F595-DB7D-010C-8DE3ABA7C13A}" dt="2025-04-15T21:18:56.883" v="1381" actId="20577"/>
      <pc:docMkLst>
        <pc:docMk/>
      </pc:docMkLst>
      <pc:sldChg chg="modSp">
        <pc:chgData name="Lucia Richardson" userId="S::edr1051@umoncton.ca::a8800bd4-8679-4489-9e15-b3cc47dc3045" providerId="AD" clId="Web-{C80C2890-F595-DB7D-010C-8DE3ABA7C13A}" dt="2025-04-15T15:49:21.096" v="1236" actId="20577"/>
        <pc:sldMkLst>
          <pc:docMk/>
          <pc:sldMk cId="0" sldId="256"/>
        </pc:sldMkLst>
        <pc:spChg chg="mod">
          <ac:chgData name="Lucia Richardson" userId="S::edr1051@umoncton.ca::a8800bd4-8679-4489-9e15-b3cc47dc3045" providerId="AD" clId="Web-{C80C2890-F595-DB7D-010C-8DE3ABA7C13A}" dt="2025-04-15T15:49:21.096" v="1236" actId="20577"/>
          <ac:spMkLst>
            <pc:docMk/>
            <pc:sldMk cId="0" sldId="256"/>
            <ac:spMk id="137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09.665" v="1268" actId="20577"/>
        <pc:sldMkLst>
          <pc:docMk/>
          <pc:sldMk cId="0" sldId="258"/>
        </pc:sldMkLst>
        <pc:spChg chg="mod">
          <ac:chgData name="Lucia Richardson" userId="S::edr1051@umoncton.ca::a8800bd4-8679-4489-9e15-b3cc47dc3045" providerId="AD" clId="Web-{C80C2890-F595-DB7D-010C-8DE3ABA7C13A}" dt="2025-04-15T21:06:09.665" v="1268" actId="20577"/>
          <ac:spMkLst>
            <pc:docMk/>
            <pc:sldMk cId="0" sldId="258"/>
            <ac:spMk id="148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12.915" v="1271" actId="20577"/>
        <pc:sldMkLst>
          <pc:docMk/>
          <pc:sldMk cId="0" sldId="259"/>
        </pc:sldMkLst>
        <pc:spChg chg="mod">
          <ac:chgData name="Lucia Richardson" userId="S::edr1051@umoncton.ca::a8800bd4-8679-4489-9e15-b3cc47dc3045" providerId="AD" clId="Web-{C80C2890-F595-DB7D-010C-8DE3ABA7C13A}" dt="2025-04-15T21:06:12.915" v="1271" actId="20577"/>
          <ac:spMkLst>
            <pc:docMk/>
            <pc:sldMk cId="0" sldId="259"/>
            <ac:spMk id="154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16.791" v="1273" actId="20577"/>
        <pc:sldMkLst>
          <pc:docMk/>
          <pc:sldMk cId="0" sldId="260"/>
        </pc:sldMkLst>
        <pc:spChg chg="mod">
          <ac:chgData name="Lucia Richardson" userId="S::edr1051@umoncton.ca::a8800bd4-8679-4489-9e15-b3cc47dc3045" providerId="AD" clId="Web-{C80C2890-F595-DB7D-010C-8DE3ABA7C13A}" dt="2025-04-15T21:06:16.791" v="1273" actId="20577"/>
          <ac:spMkLst>
            <pc:docMk/>
            <pc:sldMk cId="0" sldId="260"/>
            <ac:spMk id="160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26.463" v="1274" actId="20577"/>
        <pc:sldMkLst>
          <pc:docMk/>
          <pc:sldMk cId="0" sldId="261"/>
        </pc:sldMkLst>
        <pc:spChg chg="mod">
          <ac:chgData name="Lucia Richardson" userId="S::edr1051@umoncton.ca::a8800bd4-8679-4489-9e15-b3cc47dc3045" providerId="AD" clId="Web-{C80C2890-F595-DB7D-010C-8DE3ABA7C13A}" dt="2025-04-15T21:06:26.463" v="1274" actId="20577"/>
          <ac:spMkLst>
            <pc:docMk/>
            <pc:sldMk cId="0" sldId="261"/>
            <ac:spMk id="166" creationId="{00000000-0000-0000-0000-000000000000}"/>
          </ac:spMkLst>
        </pc:spChg>
      </pc:sldChg>
      <pc:sldChg chg="modSp">
        <pc:chgData name="Lucia Richardson" userId="S::edr1051@umoncton.ca::a8800bd4-8679-4489-9e15-b3cc47dc3045" providerId="AD" clId="Web-{C80C2890-F595-DB7D-010C-8DE3ABA7C13A}" dt="2025-04-15T21:06:38.525" v="1275" actId="20577"/>
        <pc:sldMkLst>
          <pc:docMk/>
          <pc:sldMk cId="0" sldId="262"/>
        </pc:sldMkLst>
        <pc:spChg chg="mod">
          <ac:chgData name="Lucia Richardson" userId="S::edr1051@umoncton.ca::a8800bd4-8679-4489-9e15-b3cc47dc3045" providerId="AD" clId="Web-{C80C2890-F595-DB7D-010C-8DE3ABA7C13A}" dt="2025-04-15T21:06:38.525" v="1275" actId="20577"/>
          <ac:spMkLst>
            <pc:docMk/>
            <pc:sldMk cId="0" sldId="262"/>
            <ac:spMk id="172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3:40.012" v="1206" actId="14100"/>
          <ac:spMkLst>
            <pc:docMk/>
            <pc:sldMk cId="0" sldId="262"/>
            <ac:spMk id="173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6:42.775" v="1277" actId="20577"/>
        <pc:sldMkLst>
          <pc:docMk/>
          <pc:sldMk cId="0" sldId="263"/>
        </pc:sldMkLst>
        <pc:spChg chg="add del mod ord">
          <ac:chgData name="Lucia Richardson" userId="S::edr1051@umoncton.ca::a8800bd4-8679-4489-9e15-b3cc47dc3045" providerId="AD" clId="Web-{C80C2890-F595-DB7D-010C-8DE3ABA7C13A}" dt="2025-04-15T15:42:17.808" v="1196"/>
          <ac:spMkLst>
            <pc:docMk/>
            <pc:sldMk cId="0" sldId="263"/>
            <ac:spMk id="2" creationId="{C93601A0-45D2-4AFF-9388-80F24BAF5683}"/>
          </ac:spMkLst>
        </pc:spChg>
        <pc:spChg chg="add del mod ord">
          <ac:chgData name="Lucia Richardson" userId="S::edr1051@umoncton.ca::a8800bd4-8679-4489-9e15-b3cc47dc3045" providerId="AD" clId="Web-{C80C2890-F595-DB7D-010C-8DE3ABA7C13A}" dt="2025-04-15T15:42:20.792" v="1197"/>
          <ac:spMkLst>
            <pc:docMk/>
            <pc:sldMk cId="0" sldId="263"/>
            <ac:spMk id="3" creationId="{4FC098E0-51B9-0ADB-D134-5218FCB55812}"/>
          </ac:spMkLst>
        </pc:spChg>
        <pc:spChg chg="add del mod ord">
          <ac:chgData name="Lucia Richardson" userId="S::edr1051@umoncton.ca::a8800bd4-8679-4489-9e15-b3cc47dc3045" providerId="AD" clId="Web-{C80C2890-F595-DB7D-010C-8DE3ABA7C13A}" dt="2025-04-15T15:43:56.590" v="1208"/>
          <ac:spMkLst>
            <pc:docMk/>
            <pc:sldMk cId="0" sldId="263"/>
            <ac:spMk id="4" creationId="{9E75F0B5-9827-9CA5-558A-A0E547590174}"/>
          </ac:spMkLst>
        </pc:spChg>
        <pc:spChg chg="mod">
          <ac:chgData name="Lucia Richardson" userId="S::edr1051@umoncton.ca::a8800bd4-8679-4489-9e15-b3cc47dc3045" providerId="AD" clId="Web-{C80C2890-F595-DB7D-010C-8DE3ABA7C13A}" dt="2025-04-15T21:06:42.775" v="1277" actId="20577"/>
          <ac:spMkLst>
            <pc:docMk/>
            <pc:sldMk cId="0" sldId="263"/>
            <ac:spMk id="178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2:32.714" v="1199" actId="1076"/>
          <ac:spMkLst>
            <pc:docMk/>
            <pc:sldMk cId="0" sldId="263"/>
            <ac:spMk id="179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6:54.463" v="1279" actId="20577"/>
        <pc:sldMkLst>
          <pc:docMk/>
          <pc:sldMk cId="0" sldId="264"/>
        </pc:sldMkLst>
        <pc:spChg chg="add del mod ord">
          <ac:chgData name="Lucia Richardson" userId="S::edr1051@umoncton.ca::a8800bd4-8679-4489-9e15-b3cc47dc3045" providerId="AD" clId="Web-{C80C2890-F595-DB7D-010C-8DE3ABA7C13A}" dt="2025-04-15T15:44:17.372" v="1210"/>
          <ac:spMkLst>
            <pc:docMk/>
            <pc:sldMk cId="0" sldId="264"/>
            <ac:spMk id="2" creationId="{EF12B7EB-FB03-1402-F1EA-90114E57EB9E}"/>
          </ac:spMkLst>
        </pc:spChg>
        <pc:spChg chg="add del mod ord">
          <ac:chgData name="Lucia Richardson" userId="S::edr1051@umoncton.ca::a8800bd4-8679-4489-9e15-b3cc47dc3045" providerId="AD" clId="Web-{C80C2890-F595-DB7D-010C-8DE3ABA7C13A}" dt="2025-04-15T15:44:22.138" v="1211"/>
          <ac:spMkLst>
            <pc:docMk/>
            <pc:sldMk cId="0" sldId="264"/>
            <ac:spMk id="3" creationId="{1EAA7D21-DEBF-5BFE-0062-AAE9FF91212A}"/>
          </ac:spMkLst>
        </pc:spChg>
        <pc:spChg chg="mod">
          <ac:chgData name="Lucia Richardson" userId="S::edr1051@umoncton.ca::a8800bd4-8679-4489-9e15-b3cc47dc3045" providerId="AD" clId="Web-{C80C2890-F595-DB7D-010C-8DE3ABA7C13A}" dt="2025-04-15T21:06:54.463" v="1279" actId="20577"/>
          <ac:spMkLst>
            <pc:docMk/>
            <pc:sldMk cId="0" sldId="264"/>
            <ac:spMk id="184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4:27.138" v="1212" actId="1076"/>
          <ac:spMkLst>
            <pc:docMk/>
            <pc:sldMk cId="0" sldId="264"/>
            <ac:spMk id="185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18:56.883" v="1381" actId="20577"/>
        <pc:sldMkLst>
          <pc:docMk/>
          <pc:sldMk cId="0" sldId="265"/>
        </pc:sldMkLst>
        <pc:spChg chg="add del mod ord">
          <ac:chgData name="Lucia Richardson" userId="S::edr1051@umoncton.ca::a8800bd4-8679-4489-9e15-b3cc47dc3045" providerId="AD" clId="Web-{C80C2890-F595-DB7D-010C-8DE3ABA7C13A}" dt="2025-04-15T15:44:58.513" v="1214"/>
          <ac:spMkLst>
            <pc:docMk/>
            <pc:sldMk cId="0" sldId="265"/>
            <ac:spMk id="2" creationId="{21026CDD-8FD7-5010-5C2A-CB9E59B7CEF2}"/>
          </ac:spMkLst>
        </pc:spChg>
        <pc:spChg chg="mod">
          <ac:chgData name="Lucia Richardson" userId="S::edr1051@umoncton.ca::a8800bd4-8679-4489-9e15-b3cc47dc3045" providerId="AD" clId="Web-{C80C2890-F595-DB7D-010C-8DE3ABA7C13A}" dt="2025-04-15T21:18:56.883" v="1381" actId="20577"/>
          <ac:spMkLst>
            <pc:docMk/>
            <pc:sldMk cId="0" sldId="265"/>
            <ac:spMk id="190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5:18.092" v="1217" actId="1076"/>
          <ac:spMkLst>
            <pc:docMk/>
            <pc:sldMk cId="0" sldId="265"/>
            <ac:spMk id="191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7:39.386" v="1286" actId="20577"/>
        <pc:sldMkLst>
          <pc:docMk/>
          <pc:sldMk cId="0" sldId="266"/>
        </pc:sldMkLst>
        <pc:spChg chg="add del mod ord">
          <ac:chgData name="Lucia Richardson" userId="S::edr1051@umoncton.ca::a8800bd4-8679-4489-9e15-b3cc47dc3045" providerId="AD" clId="Web-{C80C2890-F595-DB7D-010C-8DE3ABA7C13A}" dt="2025-04-15T15:46:21.359" v="1221"/>
          <ac:spMkLst>
            <pc:docMk/>
            <pc:sldMk cId="0" sldId="266"/>
            <ac:spMk id="2" creationId="{2B35A751-6E55-9290-47F6-4999EFCB4E60}"/>
          </ac:spMkLst>
        </pc:spChg>
        <pc:spChg chg="mod">
          <ac:chgData name="Lucia Richardson" userId="S::edr1051@umoncton.ca::a8800bd4-8679-4489-9e15-b3cc47dc3045" providerId="AD" clId="Web-{C80C2890-F595-DB7D-010C-8DE3ABA7C13A}" dt="2025-04-15T21:07:39.386" v="1286" actId="20577"/>
          <ac:spMkLst>
            <pc:docMk/>
            <pc:sldMk cId="0" sldId="266"/>
            <ac:spMk id="196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6:32.859" v="1222" actId="1076"/>
          <ac:spMkLst>
            <pc:docMk/>
            <pc:sldMk cId="0" sldId="266"/>
            <ac:spMk id="197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7:44.823" v="1289" actId="20577"/>
        <pc:sldMkLst>
          <pc:docMk/>
          <pc:sldMk cId="0" sldId="267"/>
        </pc:sldMkLst>
        <pc:spChg chg="add del mod ord">
          <ac:chgData name="Lucia Richardson" userId="S::edr1051@umoncton.ca::a8800bd4-8679-4489-9e15-b3cc47dc3045" providerId="AD" clId="Web-{C80C2890-F595-DB7D-010C-8DE3ABA7C13A}" dt="2025-04-15T15:47:03.312" v="1224"/>
          <ac:spMkLst>
            <pc:docMk/>
            <pc:sldMk cId="0" sldId="267"/>
            <ac:spMk id="2" creationId="{17A25D7E-3256-29CA-83AC-70ACED45E13E}"/>
          </ac:spMkLst>
        </pc:spChg>
        <pc:spChg chg="mod">
          <ac:chgData name="Lucia Richardson" userId="S::edr1051@umoncton.ca::a8800bd4-8679-4489-9e15-b3cc47dc3045" providerId="AD" clId="Web-{C80C2890-F595-DB7D-010C-8DE3ABA7C13A}" dt="2025-04-15T21:07:44.823" v="1289" actId="20577"/>
          <ac:spMkLst>
            <pc:docMk/>
            <pc:sldMk cId="0" sldId="267"/>
            <ac:spMk id="202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7:09.578" v="1225" actId="1076"/>
          <ac:spMkLst>
            <pc:docMk/>
            <pc:sldMk cId="0" sldId="267"/>
            <ac:spMk id="203" creationId="{00000000-0000-0000-0000-000000000000}"/>
          </ac:spMkLst>
        </pc:spChg>
      </pc:sldChg>
      <pc:sldChg chg="addSp delSp modSp mod modClrScheme chgLayout">
        <pc:chgData name="Lucia Richardson" userId="S::edr1051@umoncton.ca::a8800bd4-8679-4489-9e15-b3cc47dc3045" providerId="AD" clId="Web-{C80C2890-F595-DB7D-010C-8DE3ABA7C13A}" dt="2025-04-15T21:07:50.730" v="1290" actId="20577"/>
        <pc:sldMkLst>
          <pc:docMk/>
          <pc:sldMk cId="0" sldId="268"/>
        </pc:sldMkLst>
        <pc:spChg chg="add del mod ord">
          <ac:chgData name="Lucia Richardson" userId="S::edr1051@umoncton.ca::a8800bd4-8679-4489-9e15-b3cc47dc3045" providerId="AD" clId="Web-{C80C2890-F595-DB7D-010C-8DE3ABA7C13A}" dt="2025-04-15T15:47:38.110" v="1227"/>
          <ac:spMkLst>
            <pc:docMk/>
            <pc:sldMk cId="0" sldId="268"/>
            <ac:spMk id="2" creationId="{D73B5450-B0B1-3368-AEB3-2300E0FD8867}"/>
          </ac:spMkLst>
        </pc:spChg>
        <pc:spChg chg="add del mod ord">
          <ac:chgData name="Lucia Richardson" userId="S::edr1051@umoncton.ca::a8800bd4-8679-4489-9e15-b3cc47dc3045" providerId="AD" clId="Web-{C80C2890-F595-DB7D-010C-8DE3ABA7C13A}" dt="2025-04-15T15:47:41.485" v="1228"/>
          <ac:spMkLst>
            <pc:docMk/>
            <pc:sldMk cId="0" sldId="268"/>
            <ac:spMk id="3" creationId="{FC060819-2590-6B27-BC90-4BD4EEF6BDEE}"/>
          </ac:spMkLst>
        </pc:spChg>
        <pc:spChg chg="mod">
          <ac:chgData name="Lucia Richardson" userId="S::edr1051@umoncton.ca::a8800bd4-8679-4489-9e15-b3cc47dc3045" providerId="AD" clId="Web-{C80C2890-F595-DB7D-010C-8DE3ABA7C13A}" dt="2025-04-15T21:07:50.730" v="1290" actId="20577"/>
          <ac:spMkLst>
            <pc:docMk/>
            <pc:sldMk cId="0" sldId="268"/>
            <ac:spMk id="208" creationId="{00000000-0000-0000-0000-000000000000}"/>
          </ac:spMkLst>
        </pc:spChg>
        <pc:spChg chg="mod">
          <ac:chgData name="Lucia Richardson" userId="S::edr1051@umoncton.ca::a8800bd4-8679-4489-9e15-b3cc47dc3045" providerId="AD" clId="Web-{C80C2890-F595-DB7D-010C-8DE3ABA7C13A}" dt="2025-04-15T15:47:47.251" v="1229" actId="1076"/>
          <ac:spMkLst>
            <pc:docMk/>
            <pc:sldMk cId="0" sldId="268"/>
            <ac:spMk id="209" creationId="{00000000-0000-0000-0000-000000000000}"/>
          </ac:spMkLst>
        </pc:spChg>
      </pc:sldChg>
      <pc:sldChg chg="addSp delSp modSp add replId">
        <pc:chgData name="Lucia Richardson" userId="S::edr1051@umoncton.ca::a8800bd4-8679-4489-9e15-b3cc47dc3045" providerId="AD" clId="Web-{C80C2890-F595-DB7D-010C-8DE3ABA7C13A}" dt="2025-04-15T21:07:30.229" v="1284" actId="20577"/>
        <pc:sldMkLst>
          <pc:docMk/>
          <pc:sldMk cId="2162471876" sldId="269"/>
        </pc:sldMkLst>
        <pc:spChg chg="mod">
          <ac:chgData name="Lucia Richardson" userId="S::edr1051@umoncton.ca::a8800bd4-8679-4489-9e15-b3cc47dc3045" providerId="AD" clId="Web-{C80C2890-F595-DB7D-010C-8DE3ABA7C13A}" dt="2025-04-15T21:07:30.229" v="1284" actId="20577"/>
          <ac:spMkLst>
            <pc:docMk/>
            <pc:sldMk cId="2162471876" sldId="269"/>
            <ac:spMk id="190" creationId="{41C93D2B-EAFC-3708-5CF4-2DE9AFD8FAC2}"/>
          </ac:spMkLst>
        </pc:spChg>
        <pc:spChg chg="del mod">
          <ac:chgData name="Lucia Richardson" userId="S::edr1051@umoncton.ca::a8800bd4-8679-4489-9e15-b3cc47dc3045" providerId="AD" clId="Web-{C80C2890-F595-DB7D-010C-8DE3ABA7C13A}" dt="2025-04-15T15:03:38.862" v="131"/>
          <ac:spMkLst>
            <pc:docMk/>
            <pc:sldMk cId="2162471876" sldId="269"/>
            <ac:spMk id="191" creationId="{C0EDD583-1451-5340-AD32-31526882E08D}"/>
          </ac:spMkLst>
        </pc:spChg>
        <pc:graphicFrameChg chg="add mod ord modGraphic">
          <ac:chgData name="Lucia Richardson" userId="S::edr1051@umoncton.ca::a8800bd4-8679-4489-9e15-b3cc47dc3045" providerId="AD" clId="Web-{C80C2890-F595-DB7D-010C-8DE3ABA7C13A}" dt="2025-04-15T15:37:01.521" v="1180"/>
          <ac:graphicFrameMkLst>
            <pc:docMk/>
            <pc:sldMk cId="2162471876" sldId="269"/>
            <ac:graphicFrameMk id="3" creationId="{89A25D1B-B09D-54FA-E31A-E852ACA0D745}"/>
          </ac:graphicFrameMkLst>
        </pc:graphicFrameChg>
      </pc:sldChg>
      <pc:sldChg chg="addSp delSp modSp new">
        <pc:chgData name="Lucia Richardson" userId="S::edr1051@umoncton.ca::a8800bd4-8679-4489-9e15-b3cc47dc3045" providerId="AD" clId="Web-{C80C2890-F595-DB7D-010C-8DE3ABA7C13A}" dt="2025-04-15T15:48:54.752" v="1233"/>
        <pc:sldMkLst>
          <pc:docMk/>
          <pc:sldMk cId="1595325537" sldId="270"/>
        </pc:sldMkLst>
        <pc:picChg chg="add mod">
          <ac:chgData name="Lucia Richardson" userId="S::edr1051@umoncton.ca::a8800bd4-8679-4489-9e15-b3cc47dc3045" providerId="AD" clId="Web-{C80C2890-F595-DB7D-010C-8DE3ABA7C13A}" dt="2025-04-15T15:48:04.720" v="1230" actId="14100"/>
          <ac:picMkLst>
            <pc:docMk/>
            <pc:sldMk cId="1595325537" sldId="270"/>
            <ac:picMk id="2" creationId="{BE3958A4-779C-38C2-6345-BA6B7E79806E}"/>
          </ac:picMkLst>
        </pc:picChg>
        <pc:picChg chg="add mod modCrop">
          <ac:chgData name="Lucia Richardson" userId="S::edr1051@umoncton.ca::a8800bd4-8679-4489-9e15-b3cc47dc3045" providerId="AD" clId="Web-{C80C2890-F595-DB7D-010C-8DE3ABA7C13A}" dt="2025-04-15T15:41:35.369" v="1194"/>
          <ac:picMkLst>
            <pc:docMk/>
            <pc:sldMk cId="1595325537" sldId="270"/>
            <ac:picMk id="3" creationId="{1D6E0FB8-E732-D3F5-D8EC-E0063B0A12B6}"/>
          </ac:picMkLst>
        </pc:picChg>
        <pc:picChg chg="add del mod">
          <ac:chgData name="Lucia Richardson" userId="S::edr1051@umoncton.ca::a8800bd4-8679-4489-9e15-b3cc47dc3045" providerId="AD" clId="Web-{C80C2890-F595-DB7D-010C-8DE3ABA7C13A}" dt="2025-04-15T15:48:54.752" v="1233"/>
          <ac:picMkLst>
            <pc:docMk/>
            <pc:sldMk cId="1595325537" sldId="270"/>
            <ac:picMk id="4" creationId="{18F4AD0D-027A-9378-2DEF-C6BA3D58652E}"/>
          </ac:picMkLst>
        </pc:picChg>
      </pc:sldChg>
      <pc:sldChg chg="modSp add replId">
        <pc:chgData name="Lucia Richardson" userId="S::edr1051@umoncton.ca::a8800bd4-8679-4489-9e15-b3cc47dc3045" providerId="AD" clId="Web-{C80C2890-F595-DB7D-010C-8DE3ABA7C13A}" dt="2025-04-15T21:07:33.292" v="1285" actId="20577"/>
        <pc:sldMkLst>
          <pc:docMk/>
          <pc:sldMk cId="3354577862" sldId="271"/>
        </pc:sldMkLst>
        <pc:spChg chg="mod">
          <ac:chgData name="Lucia Richardson" userId="S::edr1051@umoncton.ca::a8800bd4-8679-4489-9e15-b3cc47dc3045" providerId="AD" clId="Web-{C80C2890-F595-DB7D-010C-8DE3ABA7C13A}" dt="2025-04-15T21:07:33.292" v="1285" actId="20577"/>
          <ac:spMkLst>
            <pc:docMk/>
            <pc:sldMk cId="3354577862" sldId="271"/>
            <ac:spMk id="190" creationId="{7D8B938A-0385-1514-4050-BE430A30C3E4}"/>
          </ac:spMkLst>
        </pc:spChg>
        <pc:spChg chg="mod">
          <ac:chgData name="Lucia Richardson" userId="S::edr1051@umoncton.ca::a8800bd4-8679-4489-9e15-b3cc47dc3045" providerId="AD" clId="Web-{C80C2890-F595-DB7D-010C-8DE3ABA7C13A}" dt="2025-04-15T21:04:34.101" v="1265" actId="20577"/>
          <ac:spMkLst>
            <pc:docMk/>
            <pc:sldMk cId="3354577862" sldId="271"/>
            <ac:spMk id="191" creationId="{D87FB43C-5B72-A366-C5F5-F8D240C9B190}"/>
          </ac:spMkLst>
        </pc:spChg>
      </pc:sldChg>
      <pc:sldChg chg="addSp delSp modSp add replId">
        <pc:chgData name="Lucia Richardson" userId="S::edr1051@umoncton.ca::a8800bd4-8679-4489-9e15-b3cc47dc3045" providerId="AD" clId="Web-{C80C2890-F595-DB7D-010C-8DE3ABA7C13A}" dt="2025-04-15T21:16:10.427" v="1355" actId="1076"/>
        <pc:sldMkLst>
          <pc:docMk/>
          <pc:sldMk cId="873882568" sldId="272"/>
        </pc:sldMkLst>
        <pc:spChg chg="mod">
          <ac:chgData name="Lucia Richardson" userId="S::edr1051@umoncton.ca::a8800bd4-8679-4489-9e15-b3cc47dc3045" providerId="AD" clId="Web-{C80C2890-F595-DB7D-010C-8DE3ABA7C13A}" dt="2025-04-15T21:11:28.078" v="1323" actId="14100"/>
          <ac:spMkLst>
            <pc:docMk/>
            <pc:sldMk cId="873882568" sldId="272"/>
            <ac:spMk id="190" creationId="{332D2ABF-CCC1-2326-6EC0-AD45162235A2}"/>
          </ac:spMkLst>
        </pc:spChg>
        <pc:spChg chg="del mod">
          <ac:chgData name="Lucia Richardson" userId="S::edr1051@umoncton.ca::a8800bd4-8679-4489-9e15-b3cc47dc3045" providerId="AD" clId="Web-{C80C2890-F595-DB7D-010C-8DE3ABA7C13A}" dt="2025-04-15T21:10:13.154" v="1295"/>
          <ac:spMkLst>
            <pc:docMk/>
            <pc:sldMk cId="873882568" sldId="272"/>
            <ac:spMk id="191" creationId="{6AE14BC5-2F08-374A-2556-907D94FB9B59}"/>
          </ac:spMkLst>
        </pc:spChg>
        <pc:picChg chg="add mod">
          <ac:chgData name="Lucia Richardson" userId="S::edr1051@umoncton.ca::a8800bd4-8679-4489-9e15-b3cc47dc3045" providerId="AD" clId="Web-{C80C2890-F595-DB7D-010C-8DE3ABA7C13A}" dt="2025-04-15T21:16:10.427" v="1355" actId="1076"/>
          <ac:picMkLst>
            <pc:docMk/>
            <pc:sldMk cId="873882568" sldId="272"/>
            <ac:picMk id="2" creationId="{ED4C615F-C9D7-D7DE-E74E-F361CCBE8A42}"/>
          </ac:picMkLst>
        </pc:picChg>
      </pc:sldChg>
      <pc:sldChg chg="add del replId">
        <pc:chgData name="Lucia Richardson" userId="S::edr1051@umoncton.ca::a8800bd4-8679-4489-9e15-b3cc47dc3045" providerId="AD" clId="Web-{C80C2890-F595-DB7D-010C-8DE3ABA7C13A}" dt="2025-04-15T21:01:31.113" v="1241"/>
        <pc:sldMkLst>
          <pc:docMk/>
          <pc:sldMk cId="4260058437" sldId="272"/>
        </pc:sldMkLst>
      </pc:sldChg>
      <pc:sldChg chg="addSp delSp modSp add replId">
        <pc:chgData name="Lucia Richardson" userId="S::edr1051@umoncton.ca::a8800bd4-8679-4489-9e15-b3cc47dc3045" providerId="AD" clId="Web-{C80C2890-F595-DB7D-010C-8DE3ABA7C13A}" dt="2025-04-15T21:17:57.726" v="1358"/>
        <pc:sldMkLst>
          <pc:docMk/>
          <pc:sldMk cId="591343954" sldId="273"/>
        </pc:sldMkLst>
        <pc:spChg chg="mod">
          <ac:chgData name="Lucia Richardson" userId="S::edr1051@umoncton.ca::a8800bd4-8679-4489-9e15-b3cc47dc3045" providerId="AD" clId="Web-{C80C2890-F595-DB7D-010C-8DE3ABA7C13A}" dt="2025-04-15T21:15:41.004" v="1351" actId="20577"/>
          <ac:spMkLst>
            <pc:docMk/>
            <pc:sldMk cId="591343954" sldId="273"/>
            <ac:spMk id="190" creationId="{4D4B99C5-06F9-D001-37CA-02CCA9FBE416}"/>
          </ac:spMkLst>
        </pc:spChg>
        <pc:spChg chg="del mod">
          <ac:chgData name="Lucia Richardson" userId="S::edr1051@umoncton.ca::a8800bd4-8679-4489-9e15-b3cc47dc3045" providerId="AD" clId="Web-{C80C2890-F595-DB7D-010C-8DE3ABA7C13A}" dt="2025-04-15T21:15:12.098" v="1333"/>
          <ac:spMkLst>
            <pc:docMk/>
            <pc:sldMk cId="591343954" sldId="273"/>
            <ac:spMk id="191" creationId="{530F226E-F270-2451-C694-55F912BBCA56}"/>
          </ac:spMkLst>
        </pc:spChg>
        <pc:picChg chg="add mod">
          <ac:chgData name="Lucia Richardson" userId="S::edr1051@umoncton.ca::a8800bd4-8679-4489-9e15-b3cc47dc3045" providerId="AD" clId="Web-{C80C2890-F595-DB7D-010C-8DE3ABA7C13A}" dt="2025-04-15T21:15:56.317" v="1352" actId="1076"/>
          <ac:picMkLst>
            <pc:docMk/>
            <pc:sldMk cId="591343954" sldId="273"/>
            <ac:picMk id="2" creationId="{033E233D-8100-1A8E-ECE3-1AD13D4C8B7D}"/>
          </ac:picMkLst>
        </pc:picChg>
        <pc:picChg chg="add del mod">
          <ac:chgData name="Lucia Richardson" userId="S::edr1051@umoncton.ca::a8800bd4-8679-4489-9e15-b3cc47dc3045" providerId="AD" clId="Web-{C80C2890-F595-DB7D-010C-8DE3ABA7C13A}" dt="2025-04-15T21:17:57.726" v="1358"/>
          <ac:picMkLst>
            <pc:docMk/>
            <pc:sldMk cId="591343954" sldId="273"/>
            <ac:picMk id="3" creationId="{CEB8D840-F080-C811-8857-F187EAC8F854}"/>
          </ac:picMkLst>
        </pc:picChg>
      </pc:sldChg>
      <pc:sldChg chg="addSp delSp modSp add replId">
        <pc:chgData name="Lucia Richardson" userId="S::edr1051@umoncton.ca::a8800bd4-8679-4489-9e15-b3cc47dc3045" providerId="AD" clId="Web-{C80C2890-F595-DB7D-010C-8DE3ABA7C13A}" dt="2025-04-15T21:18:42.336" v="1377" actId="1076"/>
        <pc:sldMkLst>
          <pc:docMk/>
          <pc:sldMk cId="3546548312" sldId="274"/>
        </pc:sldMkLst>
        <pc:spChg chg="mod">
          <ac:chgData name="Lucia Richardson" userId="S::edr1051@umoncton.ca::a8800bd4-8679-4489-9e15-b3cc47dc3045" providerId="AD" clId="Web-{C80C2890-F595-DB7D-010C-8DE3ABA7C13A}" dt="2025-04-15T21:18:18.664" v="1372" actId="20577"/>
          <ac:spMkLst>
            <pc:docMk/>
            <pc:sldMk cId="3546548312" sldId="274"/>
            <ac:spMk id="190" creationId="{F0E6A53C-7F24-44A3-DE29-E85E698E498E}"/>
          </ac:spMkLst>
        </pc:spChg>
        <pc:spChg chg="del mod">
          <ac:chgData name="Lucia Richardson" userId="S::edr1051@umoncton.ca::a8800bd4-8679-4489-9e15-b3cc47dc3045" providerId="AD" clId="Web-{C80C2890-F595-DB7D-010C-8DE3ABA7C13A}" dt="2025-04-15T21:18:06.913" v="1361"/>
          <ac:spMkLst>
            <pc:docMk/>
            <pc:sldMk cId="3546548312" sldId="274"/>
            <ac:spMk id="191" creationId="{F2C97BB6-AB7F-B19C-DE2E-CB9DEF88CE20}"/>
          </ac:spMkLst>
        </pc:spChg>
        <pc:picChg chg="add mod">
          <ac:chgData name="Lucia Richardson" userId="S::edr1051@umoncton.ca::a8800bd4-8679-4489-9e15-b3cc47dc3045" providerId="AD" clId="Web-{C80C2890-F595-DB7D-010C-8DE3ABA7C13A}" dt="2025-04-15T21:18:42.336" v="1377" actId="1076"/>
          <ac:picMkLst>
            <pc:docMk/>
            <pc:sldMk cId="3546548312" sldId="274"/>
            <ac:picMk id="2" creationId="{930AE44B-284F-9B51-C948-9F4877B6A7F4}"/>
          </ac:picMkLst>
        </pc:picChg>
      </pc:sldChg>
      <pc:sldChg chg="add del replId">
        <pc:chgData name="Lucia Richardson" userId="S::edr1051@umoncton.ca::a8800bd4-8679-4489-9e15-b3cc47dc3045" providerId="AD" clId="Web-{C80C2890-F595-DB7D-010C-8DE3ABA7C13A}" dt="2025-04-15T21:14:00.924" v="1328"/>
        <pc:sldMkLst>
          <pc:docMk/>
          <pc:sldMk cId="4025482362" sldId="274"/>
        </pc:sldMkLst>
      </pc:sldChg>
    </pc:docChg>
  </pc:docChgLst>
  <pc:docChgLst>
    <pc:chgData name="Lucia Richardson" userId="S::edr1051@umoncton.ca::a8800bd4-8679-4489-9e15-b3cc47dc3045" providerId="AD" clId="Web-{37A04ED0-6CDE-9E5E-69BA-5D991B56BD19}"/>
    <pc:docChg chg="delSld modSld">
      <pc:chgData name="Lucia Richardson" userId="S::edr1051@umoncton.ca::a8800bd4-8679-4489-9e15-b3cc47dc3045" providerId="AD" clId="Web-{37A04ED0-6CDE-9E5E-69BA-5D991B56BD19}" dt="2025-04-16T20:18:07.683" v="3"/>
      <pc:docMkLst>
        <pc:docMk/>
      </pc:docMkLst>
      <pc:sldChg chg="modSp">
        <pc:chgData name="Lucia Richardson" userId="S::edr1051@umoncton.ca::a8800bd4-8679-4489-9e15-b3cc47dc3045" providerId="AD" clId="Web-{37A04ED0-6CDE-9E5E-69BA-5D991B56BD19}" dt="2025-04-16T20:16:23.760" v="2" actId="20577"/>
        <pc:sldMkLst>
          <pc:docMk/>
          <pc:sldMk cId="0" sldId="260"/>
        </pc:sldMkLst>
        <pc:spChg chg="mod">
          <ac:chgData name="Lucia Richardson" userId="S::edr1051@umoncton.ca::a8800bd4-8679-4489-9e15-b3cc47dc3045" providerId="AD" clId="Web-{37A04ED0-6CDE-9E5E-69BA-5D991B56BD19}" dt="2025-04-16T20:16:23.760" v="2" actId="20577"/>
          <ac:spMkLst>
            <pc:docMk/>
            <pc:sldMk cId="0" sldId="260"/>
            <ac:spMk id="161" creationId="{00000000-0000-0000-0000-000000000000}"/>
          </ac:spMkLst>
        </pc:spChg>
      </pc:sldChg>
      <pc:sldChg chg="del">
        <pc:chgData name="Lucia Richardson" userId="S::edr1051@umoncton.ca::a8800bd4-8679-4489-9e15-b3cc47dc3045" providerId="AD" clId="Web-{37A04ED0-6CDE-9E5E-69BA-5D991B56BD19}" dt="2025-04-16T20:18:07.683" v="3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12119B4B-3692-8585-A8B1-B92CA8C03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E14DFCF4-C234-0796-D2F9-87FFC8F7F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3A08FB38-F6A2-5B73-E99B-D63F2C734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07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23A3C79F-C44C-93F7-AC8B-EDB38584E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113A1FA5-021D-CA3B-64BA-44BF0FFEEF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DE991EDB-D328-B888-6D2E-AD75429E43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59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400A76AB-BB08-EEC5-ACC3-D9DE693C1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52F4957E-E776-31DB-F436-D7D960B76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73157A16-0810-E8C8-4197-A77207D07E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36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02ECD643-73FE-C595-1198-A17B078C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69982A26-9585-29BB-378A-ADC1D79E7C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0CBE52EE-3610-C3B1-96A5-D644222CE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843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b74974fc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4b74974fc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b74974fc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4b74974fc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74974f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b74974f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b74974fc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4b74974fc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66A851C9-EBEF-D72E-6BA6-EEA3E2C7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83092A7A-FD34-9B47-0AEB-A82342E2A8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3CD2FB1B-CCE0-6C58-80CD-461B8860B1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6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b74974fc7_0_1089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34b74974fc7_0_1089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g34b74974fc7_0_108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34b74974fc7_0_108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34b74974fc7_0_108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34b74974fc7_0_108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34b74974fc7_0_1089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g34b74974fc7_0_1089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g34b74974fc7_0_108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4b74974fc7_0_1185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g34b74974fc7_0_118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34b74974fc7_0_118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34b74974fc7_0_118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34b74974fc7_0_118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34b74974fc7_0_118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34b74974fc7_0_118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4b74974fc7_0_118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34b74974fc7_0_118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34b74974fc7_0_118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34b74974fc7_0_118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4b74974fc7_0_118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34b74974fc7_0_118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34b74974fc7_0_118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34b74974fc7_0_118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34b74974fc7_0_118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34b74974fc7_0_118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34b74974fc7_0_118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34b74974fc7_0_118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34b74974fc7_0_1185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34b74974fc7_0_1185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34b74974fc7_0_11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b74974fc7_0_120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4b74974fc7_0_1099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g34b74974fc7_0_109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34b74974fc7_0_109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34b74974fc7_0_109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34b74974fc7_0_109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34b74974fc7_0_109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34b74974fc7_0_109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34b74974fc7_0_109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34b74974fc7_0_109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34b74974fc7_0_109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34b74974fc7_0_109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34b74974fc7_0_109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34b74974fc7_0_109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34b74974fc7_0_109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34b74974fc7_0_109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34b74974fc7_0_109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34b74974fc7_0_109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34b74974fc7_0_109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34b74974fc7_0_109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34b74974fc7_0_1099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34b74974fc7_0_109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4b74974fc7_0_1121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g34b74974fc7_0_11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34b74974fc7_0_11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34b74974fc7_0_1121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g34b74974fc7_0_1121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4b74974fc7_0_11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4b74974fc7_0_1128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g34b74974fc7_0_11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34b74974fc7_0_11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34b74974fc7_0_1128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g34b74974fc7_0_1128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34b74974fc7_0_1128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34b74974fc7_0_11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4b74974fc7_0_113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g34b74974fc7_0_11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34b74974fc7_0_11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34b74974fc7_0_113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g34b74974fc7_0_11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4b74974fc7_0_1142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g34b74974fc7_0_114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34b74974fc7_0_114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34b74974fc7_0_1142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g34b74974fc7_0_1142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34b74974fc7_0_11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4b74974fc7_0_1149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g34b74974fc7_0_114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34b74974fc7_0_114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34b74974fc7_0_114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34b74974fc7_0_114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34b74974fc7_0_114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34b74974fc7_0_114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34b74974fc7_0_114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34b74974fc7_0_114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34b74974fc7_0_114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34b74974fc7_0_114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34b74974fc7_0_114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34b74974fc7_0_114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34b74974fc7_0_114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34b74974fc7_0_114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34b74974fc7_0_114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34b74974fc7_0_114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34b74974fc7_0_114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34b74974fc7_0_114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34b74974fc7_0_1149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4b74974fc7_0_11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4b74974fc7_0_1171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g34b74974fc7_0_117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34b74974fc7_0_117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34b74974fc7_0_1171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g34b74974fc7_0_1171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g34b74974fc7_0_1171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34b74974fc7_0_11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4b74974fc7_0_1179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g34b74974fc7_0_117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34b74974fc7_0_117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34b74974fc7_0_1179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34b74974fc7_0_117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b74974fc7_0_10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34b74974fc7_0_108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34b74974fc7_0_10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a1970-stud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a1970-student/autism-voice-classifi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ism-voice-classifier-wd5kjzcftgvkwupftus3nh.streamlit.ap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a1970-student/autism-voice-classifi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utism-voice-classifier-wd5kjzcftgvkwupftus3nh.streamlit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398-023-02554-8?fromPaywallRec=fals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sf.io/huz7d/" TargetMode="External"/><Relationship Id="rId5" Type="http://schemas.openxmlformats.org/officeDocument/2006/relationships/hyperlink" Target="https://medium.com/@roopal.tatiwar20/neuroevolution-evolving-neural-network-with-genetic-algorithms-8ca2165ad04c" TargetMode="External"/><Relationship Id="rId4" Type="http://schemas.openxmlformats.org/officeDocument/2006/relationships/hyperlink" Target="https://ieeexplore.ieee.org/document/141527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>
            <a:off x="2961400" y="412150"/>
            <a:ext cx="5725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Projet d’IA </a:t>
            </a:r>
            <a:endParaRPr sz="4400"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457200" y="3011576"/>
            <a:ext cx="82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>
            <a:spLocks noGrp="1"/>
          </p:cNvSpPr>
          <p:nvPr>
            <p:ph type="subTitle" idx="1"/>
          </p:nvPr>
        </p:nvSpPr>
        <p:spPr>
          <a:xfrm>
            <a:off x="259800" y="4367300"/>
            <a:ext cx="87456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Lucia Richardson</a:t>
            </a:r>
            <a:endParaRPr sz="18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8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Étudiante</a:t>
            </a: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18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l’université</a:t>
            </a: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Moncton</a:t>
            </a:r>
            <a:endParaRPr sz="18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845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le 15 </a:t>
            </a:r>
            <a:r>
              <a:rPr lang="en-US" sz="18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avril</a:t>
            </a: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2025</a:t>
            </a:r>
            <a:endParaRPr lang="en-US" sz="1845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SzPts val="358"/>
            </a:pPr>
            <a:endParaRPr lang="en-US" sz="18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SzPts val="358"/>
            </a:pPr>
            <a:r>
              <a:rPr lang="en-US" sz="1800">
                <a:solidFill>
                  <a:srgbClr val="C8FFC8"/>
                </a:solidFill>
                <a:latin typeface="Calibri"/>
                <a:ea typeface="Calibri"/>
                <a:cs typeface="Calibri"/>
              </a:rPr>
              <a:t>Liens </a:t>
            </a: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hlinkClick r:id="rId3"/>
              </a:rPr>
              <a:t>GitHub</a:t>
            </a:r>
          </a:p>
        </p:txBody>
      </p:sp>
      <p:sp>
        <p:nvSpPr>
          <p:cNvPr id="137" name="Google Shape;137;p1"/>
          <p:cNvSpPr txBox="1"/>
          <p:nvPr/>
        </p:nvSpPr>
        <p:spPr>
          <a:xfrm>
            <a:off x="3437675" y="1965600"/>
            <a:ext cx="5249100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Système de Diagnostic </a:t>
            </a:r>
            <a:r>
              <a:rPr lang="en-US" sz="26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Acoustique</a:t>
            </a:r>
            <a: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du Trouble du </a:t>
            </a:r>
            <a:r>
              <a:rPr lang="en-US" sz="26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Spectre</a:t>
            </a:r>
            <a: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Autistique</a:t>
            </a:r>
            <a:b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</a:rPr>
            </a:br>
            <a:endParaRPr lang="en-US" sz="26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937815B8-C4F2-BF2B-16C6-54502472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4D4B99C5-06F9-D001-37CA-02CCA9FBE416}"/>
              </a:ext>
            </a:extLst>
          </p:cNvPr>
          <p:cNvSpPr txBox="1"/>
          <p:nvPr/>
        </p:nvSpPr>
        <p:spPr>
          <a:xfrm>
            <a:off x="457200" y="274320"/>
            <a:ext cx="707439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Topologie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génome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choisi</a:t>
            </a:r>
            <a:endParaRPr dirty="0" err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33E233D-8100-1A8E-ECE3-1AD13D4C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64" y="1594799"/>
            <a:ext cx="4864870" cy="33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4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AC3303DA-05C5-04A1-1AE2-67ADE0E19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332D2ABF-CCC1-2326-6EC0-AD45162235A2}"/>
              </a:ext>
            </a:extLst>
          </p:cNvPr>
          <p:cNvSpPr txBox="1"/>
          <p:nvPr/>
        </p:nvSpPr>
        <p:spPr>
          <a:xfrm>
            <a:off x="457200" y="274320"/>
            <a:ext cx="75503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Évolutions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générations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(NEAT)</a:t>
            </a:r>
            <a:endParaRPr dirty="0" err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D4C615F-C9D7-D7DE-E74E-F361CCBE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08" y="1636284"/>
            <a:ext cx="4742027" cy="37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B5C1FA97-F91B-D54B-1D01-D06DC4BBD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A25D1B-B09D-54FA-E31A-E852ACA0D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58822"/>
              </p:ext>
            </p:extLst>
          </p:nvPr>
        </p:nvGraphicFramePr>
        <p:xfrm>
          <a:off x="764711" y="958313"/>
          <a:ext cx="7619951" cy="51064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8385">
                  <a:extLst>
                    <a:ext uri="{9D8B030D-6E8A-4147-A177-3AD203B41FA5}">
                      <a16:colId xmlns:a16="http://schemas.microsoft.com/office/drawing/2014/main" val="3134574585"/>
                    </a:ext>
                  </a:extLst>
                </a:gridCol>
                <a:gridCol w="1247701">
                  <a:extLst>
                    <a:ext uri="{9D8B030D-6E8A-4147-A177-3AD203B41FA5}">
                      <a16:colId xmlns:a16="http://schemas.microsoft.com/office/drawing/2014/main" val="3788046100"/>
                    </a:ext>
                  </a:extLst>
                </a:gridCol>
                <a:gridCol w="1764622">
                  <a:extLst>
                    <a:ext uri="{9D8B030D-6E8A-4147-A177-3AD203B41FA5}">
                      <a16:colId xmlns:a16="http://schemas.microsoft.com/office/drawing/2014/main" val="4250195857"/>
                    </a:ext>
                  </a:extLst>
                </a:gridCol>
                <a:gridCol w="1630947">
                  <a:extLst>
                    <a:ext uri="{9D8B030D-6E8A-4147-A177-3AD203B41FA5}">
                      <a16:colId xmlns:a16="http://schemas.microsoft.com/office/drawing/2014/main" val="3719090260"/>
                    </a:ext>
                  </a:extLst>
                </a:gridCol>
                <a:gridCol w="1898296">
                  <a:extLst>
                    <a:ext uri="{9D8B030D-6E8A-4147-A177-3AD203B41FA5}">
                      <a16:colId xmlns:a16="http://schemas.microsoft.com/office/drawing/2014/main" val="2114764911"/>
                    </a:ext>
                  </a:extLst>
                </a:gridCol>
              </a:tblGrid>
              <a:tr h="40105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b="1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Valeures</a:t>
                      </a: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Métrique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 NEAT (supervisé)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Clustering + SVC (semi-supervisé)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Réseau </a:t>
                      </a:r>
                      <a:r>
                        <a:rPr lang="fr-CA" sz="1000" b="1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Neuronnes</a:t>
                      </a: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Simple (Non supervisé)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38099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1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KMeans</a:t>
                      </a: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++ Supervisé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38099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3485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Données Training</a:t>
                      </a:r>
                      <a:endParaRPr lang="fr-CA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Vraies étiquettes de classes.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Étiquettes dérivées par le Clustering (pseudo-étiquettes).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Pas d'étiquettes.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38099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Étiquettes de clustering.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38099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5795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 err="1">
                          <a:effectLst/>
                          <a:latin typeface="Calibri"/>
                        </a:rPr>
                        <a:t>Accuracy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(Données Test)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~0.884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0.939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0.887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0.577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247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ROC AUC (CV)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FR" dirty="0"/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0.998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0.990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1192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Precision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(Class 1)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~0.87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0.92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3837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Recall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(Class 1)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~0.89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0.92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9084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F1-score (Class 1)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~0.88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0.92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0.73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548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Silhouette Score (Train)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0.288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9127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Adjusted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Rand Index (Train)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0.657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FR" dirty="0"/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0672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Normalized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</a:t>
                      </a:r>
                      <a:r>
                        <a:rPr lang="fr-CA" sz="1000" err="1">
                          <a:effectLst/>
                          <a:latin typeface="Calibri"/>
                        </a:rPr>
                        <a:t>Mutual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Info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0.585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FR" dirty="0"/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9316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Model </a:t>
                      </a:r>
                      <a:r>
                        <a:rPr lang="fr-CA" sz="1000" err="1">
                          <a:effectLst/>
                          <a:latin typeface="Calibri"/>
                        </a:rPr>
                        <a:t>Complexity</a:t>
                      </a:r>
                      <a:endParaRPr lang="fr-CA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Topologie évolutif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Classificateur SVM (linéaire)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Modèle avec topologie fixe.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Modèle conventionnel.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7428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Interpretability</a:t>
                      </a:r>
                      <a:endParaRPr lang="fr-CA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Topology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+ gradient </a:t>
                      </a:r>
                      <a:r>
                        <a:rPr lang="fr-CA" sz="1000" err="1">
                          <a:effectLst/>
                          <a:latin typeface="Calibri"/>
                        </a:rPr>
                        <a:t>sensitivity</a:t>
                      </a:r>
                      <a:endParaRPr lang="fr-CA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High (coefficients + clusters)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CA" sz="1000" dirty="0">
                        <a:effectLst/>
                        <a:latin typeface="Calibri"/>
                      </a:endParaRP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Clustering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375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Paradigme d'apprentissage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 err="1">
                          <a:effectLst/>
                          <a:latin typeface="Calibri"/>
                        </a:rPr>
                        <a:t>Neuroevolution</a:t>
                      </a:r>
                      <a:endParaRPr lang="fr-CA" dirty="0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Clustering + apprentissage supervisé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Réseau neurone simple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Clustering supervisé.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2072"/>
                  </a:ext>
                </a:extLst>
              </a:tr>
            </a:tbl>
          </a:graphicData>
        </a:graphic>
      </p:graphicFrame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41C93D2B-EAFC-3708-5CF4-2DE9AFD8FAC2}"/>
              </a:ext>
            </a:extLst>
          </p:cNvPr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216247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D862A8F6-7277-E492-2E62-6BB269407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7D8B938A-0385-1514-4050-BE430A30C3E4}"/>
              </a:ext>
            </a:extLst>
          </p:cNvPr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endParaRPr dirty="0" err="1"/>
          </a:p>
        </p:txBody>
      </p:sp>
      <p:sp>
        <p:nvSpPr>
          <p:cNvPr id="191" name="Google Shape;191;g34b74974fc7_0_14">
            <a:extLst>
              <a:ext uri="{FF2B5EF4-FFF2-40B4-BE49-F238E27FC236}">
                <a16:creationId xmlns:a16="http://schemas.microsoft.com/office/drawing/2014/main" id="{D87FB43C-5B72-A366-C5F5-F8D240C9B190}"/>
              </a:ext>
            </a:extLst>
          </p:cNvPr>
          <p:cNvSpPr txBox="1"/>
          <p:nvPr/>
        </p:nvSpPr>
        <p:spPr>
          <a:xfrm>
            <a:off x="458537" y="1398337"/>
            <a:ext cx="6774225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Le Clustering-Then-Labelling + SVC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confirme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que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notre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ensemble de données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présente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une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structure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claire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et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cohérente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au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niveau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classes,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même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en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l'absence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d'étiquettes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. 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L'AUC ROC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élevée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(0,998) et la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précision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tests (0,94)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valident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la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séparabilité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caractéristiques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. 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pPr marL="285750" indent="-285750">
              <a:buChar char="•"/>
            </a:pP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Parallèlement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, le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modèle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NEAT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atteint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une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précision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compétitive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(~0,88) tout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en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offrant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topologies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neurones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variables  et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interprétables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,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capables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modéliser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limites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décision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complexes et non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linéaires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.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57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/>
        </p:nvSpPr>
        <p:spPr>
          <a:xfrm>
            <a:off x="207656" y="194109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Application Web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endParaRPr lang="en-US" dirty="0" err="1"/>
          </a:p>
        </p:txBody>
      </p:sp>
      <p:sp>
        <p:nvSpPr>
          <p:cNvPr id="197" name="Google Shape;197;p9"/>
          <p:cNvSpPr txBox="1"/>
          <p:nvPr/>
        </p:nvSpPr>
        <p:spPr>
          <a:xfrm>
            <a:off x="325771" y="901913"/>
            <a:ext cx="7014230" cy="505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Librairies :</a:t>
            </a:r>
            <a:endParaRPr lang="fr-CA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neat</a:t>
            </a: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-python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soundfile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https://github.com/lucia1970-student/autism-voice-classifier</a:t>
            </a: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Liens: </a:t>
            </a:r>
            <a:r>
              <a:rPr lang="fr-CA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https://autism-voice-classifier-wd5kjzcftgvkwupftus3nh.streamlit.app/</a:t>
            </a: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b74974fc7_0_9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Application Web Flask</a:t>
            </a:r>
            <a:endParaRPr dirty="0"/>
          </a:p>
        </p:txBody>
      </p:sp>
      <p:sp>
        <p:nvSpPr>
          <p:cNvPr id="203" name="Google Shape;203;g34b74974fc7_0_9"/>
          <p:cNvSpPr txBox="1"/>
          <p:nvPr/>
        </p:nvSpPr>
        <p:spPr>
          <a:xfrm>
            <a:off x="458358" y="825131"/>
            <a:ext cx="6899355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Librairies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praat-parselmouth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accéde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librairies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C/C++)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neat-python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soundfile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https://github.com/lucia1970-student/autism-voice-classifier</a:t>
            </a:r>
            <a:endParaRPr sz="200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Liens: 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endParaRPr sz="200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74974fc7_0_19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Références</a:t>
            </a:r>
            <a:endParaRPr dirty="0" err="1"/>
          </a:p>
        </p:txBody>
      </p:sp>
      <p:sp>
        <p:nvSpPr>
          <p:cNvPr id="209" name="Google Shape;209;g34b74974fc7_0_19"/>
          <p:cNvSpPr txBox="1"/>
          <p:nvPr/>
        </p:nvSpPr>
        <p:spPr>
          <a:xfrm>
            <a:off x="1135929" y="894555"/>
            <a:ext cx="7772400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b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3"/>
              </a:rPr>
              <a:t>https://www.nature.com/articles/s41398-023-02554-8?fromPaywallRec=false</a:t>
            </a: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4"/>
              </a:rPr>
              <a:t>https://ieeexplore.ieee.org/document/1415270/  (estimation des 'formant' avec mfcc</a:t>
            </a:r>
          </a:p>
          <a:p>
            <a:pPr>
              <a:buSzPts val="2400"/>
              <a:buFont typeface="Montserrat"/>
            </a:pPr>
            <a:b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</a:rPr>
            </a:b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/>
              </a:rPr>
              <a:t>https://</a:t>
            </a: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/>
              </a:rPr>
              <a:t>.com/@roopal.tatiwar20/</a:t>
            </a: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neuroevolution-evolving-neural-network-with-genetic-algorithms-8ca2165ad04c</a:t>
            </a: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Sciences Framework (praat scripts)</a:t>
            </a: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E3958A4-779C-38C2-6345-BA6B7E79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2" y="452790"/>
            <a:ext cx="8259900" cy="5729614"/>
          </a:xfrm>
          <a:prstGeom prst="rect">
            <a:avLst/>
          </a:prstGeom>
        </p:spPr>
      </p:pic>
      <p:pic>
        <p:nvPicPr>
          <p:cNvPr id="3" name="Image 2" descr="la fin - fin (&quot;the end&quot; in french)">
            <a:extLst>
              <a:ext uri="{FF2B5EF4-FFF2-40B4-BE49-F238E27FC236}">
                <a16:creationId xmlns:a16="http://schemas.microsoft.com/office/drawing/2014/main" id="{1D6E0FB8-E732-D3F5-D8EC-E0063B0A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38" t="18227" r="17398" b="22906"/>
          <a:stretch/>
        </p:blipFill>
        <p:spPr>
          <a:xfrm>
            <a:off x="6756400" y="5029422"/>
            <a:ext cx="1686067" cy="10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b74974fc7_0_24"/>
          <p:cNvSpPr txBox="1"/>
          <p:nvPr/>
        </p:nvSpPr>
        <p:spPr>
          <a:xfrm>
            <a:off x="457200" y="914400"/>
            <a:ext cx="822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/>
          </a:p>
        </p:txBody>
      </p:sp>
      <p:sp>
        <p:nvSpPr>
          <p:cNvPr id="143" name="Google Shape;143;g34b74974fc7_0_24"/>
          <p:cNvSpPr txBox="1"/>
          <p:nvPr/>
        </p:nvSpPr>
        <p:spPr>
          <a:xfrm>
            <a:off x="457200" y="2011675"/>
            <a:ext cx="54138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Conception d’un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système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basé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sur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l’apprentissage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automatique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capable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d’analyser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acoustiques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la parole pour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diagnostiquer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les troubles du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spectre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autistique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(TSA).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dirty="0" err="1"/>
          </a:p>
        </p:txBody>
      </p:sp>
      <p:sp>
        <p:nvSpPr>
          <p:cNvPr id="149" name="Google Shape;149;p3"/>
          <p:cNvSpPr txBox="1"/>
          <p:nvPr/>
        </p:nvSpPr>
        <p:spPr>
          <a:xfrm>
            <a:off x="1101425" y="2166900"/>
            <a:ext cx="62067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Fournir un outil de diagnostic objectif, évolutif et non-invasif.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Favoriser la détection rapide et réduire les délais du diagnostic.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Intégrer facilement dans les flux de travail cliniques.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État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Actuel</a:t>
            </a:r>
            <a:endParaRPr dirty="0" err="1"/>
          </a:p>
        </p:txBody>
      </p:sp>
      <p:sp>
        <p:nvSpPr>
          <p:cNvPr id="155" name="Google Shape;155;p4"/>
          <p:cNvSpPr txBox="1"/>
          <p:nvPr/>
        </p:nvSpPr>
        <p:spPr>
          <a:xfrm>
            <a:off x="1032150" y="2166900"/>
            <a:ext cx="55575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Le diagnostic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long.</a:t>
            </a:r>
            <a:endParaRPr lang="en-US"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méthodes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actuelles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sont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subjectives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chronophages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basées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sur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l’observation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comportementale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sans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biomarqueurs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quantitatifs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457200" y="131724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Vision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Futur</a:t>
            </a:r>
            <a:endParaRPr dirty="0" err="1"/>
          </a:p>
        </p:txBody>
      </p:sp>
      <p:sp>
        <p:nvSpPr>
          <p:cNvPr id="161" name="Google Shape;161;p5"/>
          <p:cNvSpPr txBox="1"/>
          <p:nvPr/>
        </p:nvSpPr>
        <p:spPr>
          <a:xfrm>
            <a:off x="1075450" y="828425"/>
            <a:ext cx="7427700" cy="5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Composantes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système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décisionnelle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clinique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ligne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Flask)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Extraction des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d’un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fichier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.wav (MFCC et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Praat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praat-parselmouth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mfcc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soundfile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pickle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Élaboration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modèles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avec réseau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neurone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simple et réseau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neurone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évolutif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(NEAT))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torch, neat-python, visualize.py,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networkX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pandas, scikit-learn, seaborne, matplotlib,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pickle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Modèle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d’apprentissage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hybride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conventionnel  (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KMean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++/SVC - Clustering-Then-Label)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scikit-learn, pandas,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matplolib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lime,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shap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pickle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Objectifs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critères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de succès</a:t>
            </a:r>
            <a:endParaRPr dirty="0"/>
          </a:p>
        </p:txBody>
      </p:sp>
      <p:sp>
        <p:nvSpPr>
          <p:cNvPr id="167" name="Google Shape;167;p6"/>
          <p:cNvSpPr txBox="1"/>
          <p:nvPr/>
        </p:nvSpPr>
        <p:spPr>
          <a:xfrm>
            <a:off x="685800" y="1371600"/>
            <a:ext cx="49947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Précision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&gt;= 91%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Transparence et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interprétabilité</a:t>
            </a:r>
            <a:endParaRPr sz="200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Conformité avec la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confidentialité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des données et les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normes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santé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457200" y="176697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Risques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connues</a:t>
            </a:r>
            <a:endParaRPr dirty="0" err="1"/>
          </a:p>
        </p:txBody>
      </p:sp>
      <p:sp>
        <p:nvSpPr>
          <p:cNvPr id="173" name="Google Shape;173;p8"/>
          <p:cNvSpPr txBox="1"/>
          <p:nvPr/>
        </p:nvSpPr>
        <p:spPr>
          <a:xfrm>
            <a:off x="1149060" y="1714163"/>
            <a:ext cx="691718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Variabilité des données → Standardisation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Surapprentissage → Régularisation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Imprévisibilité du modèle → Ajustement des paramètres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Confiance clinique → Explicabilité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74974fc7_0_1"/>
          <p:cNvSpPr txBox="1"/>
          <p:nvPr/>
        </p:nvSpPr>
        <p:spPr>
          <a:xfrm>
            <a:off x="457200" y="194109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Évaluation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NEAT et Analyse SWAT</a:t>
            </a:r>
            <a:endParaRPr dirty="0"/>
          </a:p>
        </p:txBody>
      </p:sp>
      <p:sp>
        <p:nvSpPr>
          <p:cNvPr id="179" name="Google Shape;179;g34b74974fc7_0_1"/>
          <p:cNvSpPr txBox="1"/>
          <p:nvPr/>
        </p:nvSpPr>
        <p:spPr>
          <a:xfrm>
            <a:off x="1113589" y="1195582"/>
            <a:ext cx="6774225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Forces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Apprentissage structurel + pondéral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Réseaux interprétables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Faiblesses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Coût computationnel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Sensibilité aux paramètres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Opportunités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Découverte de caractéristiques cachées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Réglage hybride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Menaces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Perçu comme boîte noire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Acceptation réglementaire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11AE86DE-FEFF-DF35-3FF8-18957CB1C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F0E6A53C-7F24-44A3-DE29-E85E698E498E}"/>
              </a:ext>
            </a:extLst>
          </p:cNvPr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Algorithme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NEAT</a:t>
            </a:r>
            <a:endParaRPr dirty="0" err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0AE44B-284F-9B51-C948-9F4877B6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74" y="1537559"/>
            <a:ext cx="4286183" cy="42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831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(4:3)</PresentationFormat>
  <Slides>17</Slides>
  <Notes>16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Focus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304</cp:revision>
  <dcterms:created xsi:type="dcterms:W3CDTF">2013-01-27T09:14:16Z</dcterms:created>
  <dcterms:modified xsi:type="dcterms:W3CDTF">2025-04-16T20:18:08Z</dcterms:modified>
</cp:coreProperties>
</file>