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Montserrat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4">
          <p15:clr>
            <a:srgbClr val="747775"/>
          </p15:clr>
        </p15:guide>
        <p15:guide id="2" pos="2778">
          <p15:clr>
            <a:srgbClr val="747775"/>
          </p15:clr>
        </p15:guide>
        <p15:guide id="3" pos="4286">
          <p15:clr>
            <a:srgbClr val="747775"/>
          </p15:clr>
        </p15:guide>
        <p15:guide id="4" pos="1474">
          <p15:clr>
            <a:srgbClr val="747775"/>
          </p15:clr>
        </p15:guide>
        <p15:guide id="5" orient="horz" pos="2446">
          <p15:clr>
            <a:srgbClr val="747775"/>
          </p15:clr>
        </p15:guide>
        <p15:guide id="6" orient="horz" pos="794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gQM5xprpGyHS2j0QuYMf0+uUH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4" orient="horz"/>
        <p:guide pos="2778"/>
        <p:guide pos="4286"/>
        <p:guide pos="1474"/>
        <p:guide pos="2446" orient="horz"/>
        <p:guide pos="7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300">
                <a:solidFill>
                  <a:schemeClr val="dk1"/>
                </a:solidFill>
              </a:rPr>
              <a:t>La clase Collections proporciona métodos estáticos para operaciones en colecciones, como listas, conjuntos y mapas. Algunas operaciones comunes incluyen: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clase Random se utiliza para generar números aleatorios. Proporciona métodos para obtener números enteros, números en punto flotante y otros tipos.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884853"/>
            <a:ext cx="3382347" cy="33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Bounded Type Parameter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53144" l="0" r="0" t="0"/>
          <a:stretch/>
        </p:blipFill>
        <p:spPr>
          <a:xfrm>
            <a:off x="630972" y="1060863"/>
            <a:ext cx="486535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150" y="2441213"/>
            <a:ext cx="49911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275" y="3757313"/>
            <a:ext cx="5076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Letras Genéricas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3" y="1504950"/>
            <a:ext cx="6619875" cy="243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Métodos genéricos con parámetros K y V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0" y="1866900"/>
            <a:ext cx="84201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Uso de Generics en Interfaces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00" y="1533500"/>
            <a:ext cx="5974150" cy="1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4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174" name="Google Shape;174;p14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185" name="Google Shape;185;p15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Utilidades en </a:t>
              </a: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Clase java.util.Arrays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400" y="780381"/>
            <a:ext cx="5633599" cy="395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Ordenamiento de Colecciones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861526"/>
            <a:ext cx="7273488" cy="41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Clase java.util.StringJoiner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50" y="1893200"/>
            <a:ext cx="7402700" cy="1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Clase java.util.StringTokenizer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950" y="1791773"/>
            <a:ext cx="7995049" cy="142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64" name="Google Shape;64;p2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Utils y Generics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util.Date y util.Calendar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450" y="2051051"/>
            <a:ext cx="76390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util.Date y util.Random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425" y="1783001"/>
            <a:ext cx="5219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5225" y="2738151"/>
            <a:ext cx="53530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util.Date y util.regex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325" y="2047876"/>
            <a:ext cx="68389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util.Date y util.Properties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103096"/>
            <a:ext cx="8382001" cy="124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4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258" name="Google Shape;258;p24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son los Generics en Java?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517625" y="1153850"/>
            <a:ext cx="65217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Generics (o genéricos) en Java son una característica poderosa que permite a los desarrolladores escribir código más flexible y reutilizable.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 de usar Generics: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 de Tipos (Type Safety):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Reutilización de Código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Abstracción de Datos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Clases y métodos genéricos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50" y="1199850"/>
            <a:ext cx="55245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Usando Clases y métodos genéricos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" y="1682950"/>
            <a:ext cx="69532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1" name="Google Shape;101;p6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102" name="Google Shape;102;p6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Comodines </a:t>
              </a: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(Wildcards)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Comodines (Wildcards)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517625" y="1153850"/>
            <a:ext cx="65217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comodines en Generics permiten escribir código que puede trabajar con tipos desconocidos. Hay dos tipos de comodines: el comodín sin restricciones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(&lt;?&gt;)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el comodín con restricciones </a:t>
            </a:r>
            <a:b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(&lt;? extends Tipo&gt; y &lt;? super Tipo&gt;).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Comodín sin restricciones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900" y="1802575"/>
            <a:ext cx="6989299" cy="2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Comodín con restricciones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50" y="1427550"/>
            <a:ext cx="67056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