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58" r:id="rId5"/>
    <p:sldId id="282" r:id="rId6"/>
    <p:sldId id="259" r:id="rId7"/>
    <p:sldId id="283" r:id="rId8"/>
    <p:sldId id="260" r:id="rId9"/>
    <p:sldId id="28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ti Gupta" initials="PG" lastIdx="1" clrIdx="0">
    <p:extLst>
      <p:ext uri="{19B8F6BF-5375-455C-9EA6-DF929625EA0E}">
        <p15:presenceInfo xmlns:p15="http://schemas.microsoft.com/office/powerpoint/2012/main" userId="e687fdf41bd41a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A52D"/>
    <a:srgbClr val="AEABA9"/>
    <a:srgbClr val="4FB248"/>
    <a:srgbClr val="57585A"/>
    <a:srgbClr val="F7E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C3DA9-CB96-44CB-A49C-DD09E284FFD7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IN"/>
        </a:p>
      </dgm:t>
    </dgm:pt>
    <dgm:pt modelId="{C0C39ACE-5A7B-4E64-A0D5-E48D832345E9}">
      <dgm:prSet/>
      <dgm:spPr>
        <a:solidFill>
          <a:srgbClr val="C6A52D"/>
        </a:solidFill>
      </dgm:spPr>
      <dgm:t>
        <a:bodyPr/>
        <a:lstStyle/>
        <a:p>
          <a:r>
            <a:rPr lang="en-IN"/>
            <a:t>Vad har vi här...</a:t>
          </a:r>
        </a:p>
      </dgm:t>
    </dgm:pt>
    <dgm:pt modelId="{CF129358-C838-40B9-97B4-8927087FD19E}" type="parTrans" cxnId="{823239C1-392D-4D68-B015-2718A7068FCD}">
      <dgm:prSet/>
      <dgm:spPr/>
      <dgm:t>
        <a:bodyPr/>
        <a:lstStyle/>
        <a:p>
          <a:endParaRPr lang="en-IN"/>
        </a:p>
      </dgm:t>
    </dgm:pt>
    <dgm:pt modelId="{2F843902-5873-4F76-BB1B-FC85677A1F52}" type="sibTrans" cxnId="{823239C1-392D-4D68-B015-2718A7068FCD}">
      <dgm:prSet/>
      <dgm:spPr/>
      <dgm:t>
        <a:bodyPr/>
        <a:lstStyle/>
        <a:p>
          <a:endParaRPr lang="en-IN"/>
        </a:p>
      </dgm:t>
    </dgm:pt>
    <dgm:pt modelId="{D252C57E-1FF9-4613-8E39-685532F8D436}" type="pres">
      <dgm:prSet presAssocID="{FEEC3DA9-CB96-44CB-A49C-DD09E284FFD7}" presName="linear" presStyleCnt="0">
        <dgm:presLayoutVars>
          <dgm:animLvl val="lvl"/>
          <dgm:resizeHandles val="exact"/>
        </dgm:presLayoutVars>
      </dgm:prSet>
      <dgm:spPr/>
    </dgm:pt>
    <dgm:pt modelId="{4BE4E588-3050-4726-A32B-6CDEB682A396}" type="pres">
      <dgm:prSet presAssocID="{C0C39ACE-5A7B-4E64-A0D5-E48D832345E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134CB03-7B5E-4C4A-BF7A-31718EE0DE4D}" type="presOf" srcId="{C0C39ACE-5A7B-4E64-A0D5-E48D832345E9}" destId="{4BE4E588-3050-4726-A32B-6CDEB682A396}" srcOrd="0" destOrd="0" presId="urn:microsoft.com/office/officeart/2005/8/layout/vList2"/>
    <dgm:cxn modelId="{823239C1-392D-4D68-B015-2718A7068FCD}" srcId="{FEEC3DA9-CB96-44CB-A49C-DD09E284FFD7}" destId="{C0C39ACE-5A7B-4E64-A0D5-E48D832345E9}" srcOrd="0" destOrd="0" parTransId="{CF129358-C838-40B9-97B4-8927087FD19E}" sibTransId="{2F843902-5873-4F76-BB1B-FC85677A1F52}"/>
    <dgm:cxn modelId="{9ABF89D1-19DB-414A-81E8-433F8E60952D}" type="presOf" srcId="{FEEC3DA9-CB96-44CB-A49C-DD09E284FFD7}" destId="{D252C57E-1FF9-4613-8E39-685532F8D436}" srcOrd="0" destOrd="0" presId="urn:microsoft.com/office/officeart/2005/8/layout/vList2"/>
    <dgm:cxn modelId="{0CD2C72C-4B95-4613-90AA-888E4834D01E}" type="presParOf" srcId="{D252C57E-1FF9-4613-8E39-685532F8D436}" destId="{4BE4E588-3050-4726-A32B-6CDEB682A3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D2325A-842E-46A0-BEBD-C1A669A21557}" type="doc">
      <dgm:prSet loTypeId="urn:microsoft.com/office/officeart/2008/layout/VerticalAccentList" loCatId="list" qsTypeId="urn:microsoft.com/office/officeart/2005/8/quickstyle/3d1" qsCatId="3D" csTypeId="urn:microsoft.com/office/officeart/2005/8/colors/accent3_3" csCatId="accent3" phldr="1"/>
      <dgm:spPr/>
      <dgm:t>
        <a:bodyPr/>
        <a:lstStyle/>
        <a:p>
          <a:endParaRPr lang="en-IN"/>
        </a:p>
      </dgm:t>
    </dgm:pt>
    <dgm:pt modelId="{D1902C67-E235-4B2C-9A49-912B1B9BA324}">
      <dgm:prSet/>
      <dgm:spPr/>
      <dgm:t>
        <a:bodyPr/>
        <a:lstStyle/>
        <a:p>
          <a:pPr algn="l"/>
          <a:r>
            <a:rPr lang="en-IN" dirty="0" err="1"/>
            <a:t>Inledning</a:t>
          </a:r>
          <a:endParaRPr lang="en-IN" dirty="0"/>
        </a:p>
      </dgm:t>
    </dgm:pt>
    <dgm:pt modelId="{C3398347-D7FF-4062-94F0-36B4CF13D36D}" type="parTrans" cxnId="{3A9798AC-3CC7-4EE0-90CB-4D2C7B8BA6B8}">
      <dgm:prSet/>
      <dgm:spPr/>
      <dgm:t>
        <a:bodyPr/>
        <a:lstStyle/>
        <a:p>
          <a:pPr algn="ctr"/>
          <a:endParaRPr lang="en-IN"/>
        </a:p>
      </dgm:t>
    </dgm:pt>
    <dgm:pt modelId="{BFA1ADBC-4429-40AE-B18F-FC28E8A13899}" type="sibTrans" cxnId="{3A9798AC-3CC7-4EE0-90CB-4D2C7B8BA6B8}">
      <dgm:prSet/>
      <dgm:spPr/>
      <dgm:t>
        <a:bodyPr/>
        <a:lstStyle/>
        <a:p>
          <a:pPr algn="ctr"/>
          <a:endParaRPr lang="en-IN"/>
        </a:p>
      </dgm:t>
    </dgm:pt>
    <dgm:pt modelId="{AA90B21F-FD76-4372-9164-FBF5A5526691}">
      <dgm:prSet/>
      <dgm:spPr/>
      <dgm:t>
        <a:bodyPr/>
        <a:lstStyle/>
        <a:p>
          <a:pPr algn="l"/>
          <a:r>
            <a:rPr lang="en-IN" dirty="0" err="1"/>
            <a:t>Kravspecifikation</a:t>
          </a:r>
          <a:endParaRPr lang="en-IN" dirty="0"/>
        </a:p>
      </dgm:t>
    </dgm:pt>
    <dgm:pt modelId="{17F0FE0E-E82E-47D8-BCDA-97C4A4EC01E7}" type="parTrans" cxnId="{B598AEA2-D44C-45D7-97FC-0C7A79E66320}">
      <dgm:prSet/>
      <dgm:spPr/>
      <dgm:t>
        <a:bodyPr/>
        <a:lstStyle/>
        <a:p>
          <a:pPr algn="ctr"/>
          <a:endParaRPr lang="en-IN"/>
        </a:p>
      </dgm:t>
    </dgm:pt>
    <dgm:pt modelId="{C288EA2D-ABC3-4B79-BCF3-7DB0F89883CB}" type="sibTrans" cxnId="{B598AEA2-D44C-45D7-97FC-0C7A79E66320}">
      <dgm:prSet/>
      <dgm:spPr/>
      <dgm:t>
        <a:bodyPr/>
        <a:lstStyle/>
        <a:p>
          <a:pPr algn="ctr"/>
          <a:endParaRPr lang="en-IN"/>
        </a:p>
      </dgm:t>
    </dgm:pt>
    <dgm:pt modelId="{C46790F0-894B-469C-9B80-563CE92C0B82}">
      <dgm:prSet/>
      <dgm:spPr/>
      <dgm:t>
        <a:bodyPr/>
        <a:lstStyle/>
        <a:p>
          <a:pPr algn="l"/>
          <a:r>
            <a:rPr lang="en-IN" dirty="0"/>
            <a:t>Wireframes</a:t>
          </a:r>
        </a:p>
      </dgm:t>
    </dgm:pt>
    <dgm:pt modelId="{10AF4D89-B509-4A98-97FF-DA89DC5BACA4}" type="parTrans" cxnId="{0E34517F-1C27-415B-B23F-613B1F0975FB}">
      <dgm:prSet/>
      <dgm:spPr/>
      <dgm:t>
        <a:bodyPr/>
        <a:lstStyle/>
        <a:p>
          <a:pPr algn="ctr"/>
          <a:endParaRPr lang="en-IN"/>
        </a:p>
      </dgm:t>
    </dgm:pt>
    <dgm:pt modelId="{295554E9-3FD9-4D56-85D5-EC19C9605B23}" type="sibTrans" cxnId="{0E34517F-1C27-415B-B23F-613B1F0975FB}">
      <dgm:prSet/>
      <dgm:spPr/>
      <dgm:t>
        <a:bodyPr/>
        <a:lstStyle/>
        <a:p>
          <a:pPr algn="ctr"/>
          <a:endParaRPr lang="en-IN"/>
        </a:p>
      </dgm:t>
    </dgm:pt>
    <dgm:pt modelId="{0D793A5E-7A0F-4AA3-B9DE-96077E239936}">
      <dgm:prSet/>
      <dgm:spPr/>
      <dgm:t>
        <a:bodyPr/>
        <a:lstStyle/>
        <a:p>
          <a:pPr algn="l"/>
          <a:r>
            <a:rPr lang="en-IN" dirty="0" err="1"/>
            <a:t>En</a:t>
          </a:r>
          <a:r>
            <a:rPr lang="en-IN" dirty="0"/>
            <a:t> </a:t>
          </a:r>
          <a:r>
            <a:rPr lang="en-IN" dirty="0" err="1"/>
            <a:t>mockup</a:t>
          </a:r>
          <a:endParaRPr lang="en-IN" dirty="0"/>
        </a:p>
      </dgm:t>
    </dgm:pt>
    <dgm:pt modelId="{D6F1D608-F1C6-4809-AEB4-417FEAC30122}" type="parTrans" cxnId="{9FFD5A01-A134-48F5-AC30-5BF305679778}">
      <dgm:prSet/>
      <dgm:spPr/>
      <dgm:t>
        <a:bodyPr/>
        <a:lstStyle/>
        <a:p>
          <a:pPr algn="ctr"/>
          <a:endParaRPr lang="en-IN"/>
        </a:p>
      </dgm:t>
    </dgm:pt>
    <dgm:pt modelId="{2CC1D539-72D1-4881-A386-BFE7A3D76902}" type="sibTrans" cxnId="{9FFD5A01-A134-48F5-AC30-5BF305679778}">
      <dgm:prSet/>
      <dgm:spPr/>
      <dgm:t>
        <a:bodyPr/>
        <a:lstStyle/>
        <a:p>
          <a:pPr algn="ctr"/>
          <a:endParaRPr lang="en-IN"/>
        </a:p>
      </dgm:t>
    </dgm:pt>
    <dgm:pt modelId="{122BDC43-939D-4F4C-8CC1-B444DB8FC9F6}" type="pres">
      <dgm:prSet presAssocID="{45D2325A-842E-46A0-BEBD-C1A669A21557}" presName="Name0" presStyleCnt="0">
        <dgm:presLayoutVars>
          <dgm:chMax/>
          <dgm:chPref/>
          <dgm:dir/>
        </dgm:presLayoutVars>
      </dgm:prSet>
      <dgm:spPr/>
    </dgm:pt>
    <dgm:pt modelId="{A80DF619-0525-412F-85E5-A439E15E10F6}" type="pres">
      <dgm:prSet presAssocID="{D1902C67-E235-4B2C-9A49-912B1B9BA324}" presName="parenttextcomposite" presStyleCnt="0"/>
      <dgm:spPr/>
    </dgm:pt>
    <dgm:pt modelId="{4CC2ACC9-A68A-4EAD-ADB5-06C253A518EF}" type="pres">
      <dgm:prSet presAssocID="{D1902C67-E235-4B2C-9A49-912B1B9BA324}" presName="parenttext" presStyleLbl="revTx" presStyleIdx="0" presStyleCnt="4">
        <dgm:presLayoutVars>
          <dgm:chMax/>
          <dgm:chPref val="2"/>
          <dgm:bulletEnabled val="1"/>
        </dgm:presLayoutVars>
      </dgm:prSet>
      <dgm:spPr/>
    </dgm:pt>
    <dgm:pt modelId="{001FF5CE-D73F-4AB2-A316-733CDC4A2ACF}" type="pres">
      <dgm:prSet presAssocID="{D1902C67-E235-4B2C-9A49-912B1B9BA324}" presName="parallelogramComposite" presStyleCnt="0"/>
      <dgm:spPr/>
    </dgm:pt>
    <dgm:pt modelId="{BC1F8620-4A7E-4ED5-8AE0-ACEA88EC2964}" type="pres">
      <dgm:prSet presAssocID="{D1902C67-E235-4B2C-9A49-912B1B9BA324}" presName="parallelogram1" presStyleLbl="alignNode1" presStyleIdx="0" presStyleCnt="28"/>
      <dgm:spPr/>
    </dgm:pt>
    <dgm:pt modelId="{DA1AE96A-88F7-4AD7-9AE8-CDAD361AA19E}" type="pres">
      <dgm:prSet presAssocID="{D1902C67-E235-4B2C-9A49-912B1B9BA324}" presName="parallelogram2" presStyleLbl="alignNode1" presStyleIdx="1" presStyleCnt="28"/>
      <dgm:spPr/>
    </dgm:pt>
    <dgm:pt modelId="{F715FD44-8BF9-4B1D-A497-29ACCC4F17B9}" type="pres">
      <dgm:prSet presAssocID="{D1902C67-E235-4B2C-9A49-912B1B9BA324}" presName="parallelogram3" presStyleLbl="alignNode1" presStyleIdx="2" presStyleCnt="28"/>
      <dgm:spPr/>
    </dgm:pt>
    <dgm:pt modelId="{35B90DE7-BA1C-4E82-9C77-E43617B6F2D6}" type="pres">
      <dgm:prSet presAssocID="{D1902C67-E235-4B2C-9A49-912B1B9BA324}" presName="parallelogram4" presStyleLbl="alignNode1" presStyleIdx="3" presStyleCnt="28"/>
      <dgm:spPr/>
    </dgm:pt>
    <dgm:pt modelId="{DD80D39B-E3E8-4F38-AB1D-843A5CF5F0C3}" type="pres">
      <dgm:prSet presAssocID="{D1902C67-E235-4B2C-9A49-912B1B9BA324}" presName="parallelogram5" presStyleLbl="alignNode1" presStyleIdx="4" presStyleCnt="28"/>
      <dgm:spPr/>
    </dgm:pt>
    <dgm:pt modelId="{0160FAFB-1F0D-4CC1-B3BB-00381B9B2633}" type="pres">
      <dgm:prSet presAssocID="{D1902C67-E235-4B2C-9A49-912B1B9BA324}" presName="parallelogram6" presStyleLbl="alignNode1" presStyleIdx="5" presStyleCnt="28"/>
      <dgm:spPr/>
    </dgm:pt>
    <dgm:pt modelId="{76AF5EB1-87F5-4DD6-BF45-8328BD8A0051}" type="pres">
      <dgm:prSet presAssocID="{D1902C67-E235-4B2C-9A49-912B1B9BA324}" presName="parallelogram7" presStyleLbl="alignNode1" presStyleIdx="6" presStyleCnt="28"/>
      <dgm:spPr/>
    </dgm:pt>
    <dgm:pt modelId="{58AE8DAF-0BA3-4606-998B-9B4CC846C3AF}" type="pres">
      <dgm:prSet presAssocID="{BFA1ADBC-4429-40AE-B18F-FC28E8A13899}" presName="sibTrans" presStyleCnt="0"/>
      <dgm:spPr/>
    </dgm:pt>
    <dgm:pt modelId="{6E562218-4701-4E25-B22A-2994B304941E}" type="pres">
      <dgm:prSet presAssocID="{AA90B21F-FD76-4372-9164-FBF5A5526691}" presName="parenttextcomposite" presStyleCnt="0"/>
      <dgm:spPr/>
    </dgm:pt>
    <dgm:pt modelId="{776D1AEA-0A85-48A6-8A1B-F0DEC30E9150}" type="pres">
      <dgm:prSet presAssocID="{AA90B21F-FD76-4372-9164-FBF5A5526691}" presName="parenttext" presStyleLbl="revTx" presStyleIdx="1" presStyleCnt="4">
        <dgm:presLayoutVars>
          <dgm:chMax/>
          <dgm:chPref val="2"/>
          <dgm:bulletEnabled val="1"/>
        </dgm:presLayoutVars>
      </dgm:prSet>
      <dgm:spPr/>
    </dgm:pt>
    <dgm:pt modelId="{A610585A-BC29-42F8-98B0-011C29FD9E32}" type="pres">
      <dgm:prSet presAssocID="{AA90B21F-FD76-4372-9164-FBF5A5526691}" presName="parallelogramComposite" presStyleCnt="0"/>
      <dgm:spPr/>
    </dgm:pt>
    <dgm:pt modelId="{A0D88F3C-D4D5-4B8B-A374-FAB1CEBD7683}" type="pres">
      <dgm:prSet presAssocID="{AA90B21F-FD76-4372-9164-FBF5A5526691}" presName="parallelogram1" presStyleLbl="alignNode1" presStyleIdx="7" presStyleCnt="28"/>
      <dgm:spPr/>
    </dgm:pt>
    <dgm:pt modelId="{031B3E8E-8CB1-419C-8774-852B278BB9DE}" type="pres">
      <dgm:prSet presAssocID="{AA90B21F-FD76-4372-9164-FBF5A5526691}" presName="parallelogram2" presStyleLbl="alignNode1" presStyleIdx="8" presStyleCnt="28"/>
      <dgm:spPr/>
    </dgm:pt>
    <dgm:pt modelId="{2C5B30AE-FBE5-4638-B514-BD70476D8667}" type="pres">
      <dgm:prSet presAssocID="{AA90B21F-FD76-4372-9164-FBF5A5526691}" presName="parallelogram3" presStyleLbl="alignNode1" presStyleIdx="9" presStyleCnt="28"/>
      <dgm:spPr/>
    </dgm:pt>
    <dgm:pt modelId="{51A2F437-CB8C-47D9-9F17-7CC8619A76B2}" type="pres">
      <dgm:prSet presAssocID="{AA90B21F-FD76-4372-9164-FBF5A5526691}" presName="parallelogram4" presStyleLbl="alignNode1" presStyleIdx="10" presStyleCnt="28"/>
      <dgm:spPr/>
    </dgm:pt>
    <dgm:pt modelId="{43C4C605-47DD-4AAA-B9A0-CA23ED6941E9}" type="pres">
      <dgm:prSet presAssocID="{AA90B21F-FD76-4372-9164-FBF5A5526691}" presName="parallelogram5" presStyleLbl="alignNode1" presStyleIdx="11" presStyleCnt="28"/>
      <dgm:spPr/>
    </dgm:pt>
    <dgm:pt modelId="{F6F71AD2-2519-4429-8EE1-876FAE9EA665}" type="pres">
      <dgm:prSet presAssocID="{AA90B21F-FD76-4372-9164-FBF5A5526691}" presName="parallelogram6" presStyleLbl="alignNode1" presStyleIdx="12" presStyleCnt="28"/>
      <dgm:spPr/>
    </dgm:pt>
    <dgm:pt modelId="{0F4FD762-B743-460A-BFAF-A727F961D95E}" type="pres">
      <dgm:prSet presAssocID="{AA90B21F-FD76-4372-9164-FBF5A5526691}" presName="parallelogram7" presStyleLbl="alignNode1" presStyleIdx="13" presStyleCnt="28"/>
      <dgm:spPr/>
    </dgm:pt>
    <dgm:pt modelId="{482046EC-84EA-448B-A7A8-76A6568ABB40}" type="pres">
      <dgm:prSet presAssocID="{C288EA2D-ABC3-4B79-BCF3-7DB0F89883CB}" presName="sibTrans" presStyleCnt="0"/>
      <dgm:spPr/>
    </dgm:pt>
    <dgm:pt modelId="{6D4F0C12-6180-44A8-B86B-22C8F5803D67}" type="pres">
      <dgm:prSet presAssocID="{C46790F0-894B-469C-9B80-563CE92C0B82}" presName="parenttextcomposite" presStyleCnt="0"/>
      <dgm:spPr/>
    </dgm:pt>
    <dgm:pt modelId="{C3BB121B-BAC3-496D-B14D-EBFEBDB0D592}" type="pres">
      <dgm:prSet presAssocID="{C46790F0-894B-469C-9B80-563CE92C0B82}" presName="parenttext" presStyleLbl="revTx" presStyleIdx="2" presStyleCnt="4">
        <dgm:presLayoutVars>
          <dgm:chMax/>
          <dgm:chPref val="2"/>
          <dgm:bulletEnabled val="1"/>
        </dgm:presLayoutVars>
      </dgm:prSet>
      <dgm:spPr/>
    </dgm:pt>
    <dgm:pt modelId="{A038A54F-7A56-4EDA-B522-0F3CF098008D}" type="pres">
      <dgm:prSet presAssocID="{C46790F0-894B-469C-9B80-563CE92C0B82}" presName="parallelogramComposite" presStyleCnt="0"/>
      <dgm:spPr/>
    </dgm:pt>
    <dgm:pt modelId="{CC2528FE-3A0A-42FE-9F16-809312BBD899}" type="pres">
      <dgm:prSet presAssocID="{C46790F0-894B-469C-9B80-563CE92C0B82}" presName="parallelogram1" presStyleLbl="alignNode1" presStyleIdx="14" presStyleCnt="28"/>
      <dgm:spPr/>
    </dgm:pt>
    <dgm:pt modelId="{1F78634E-CA11-492D-92D4-9CF967E3746A}" type="pres">
      <dgm:prSet presAssocID="{C46790F0-894B-469C-9B80-563CE92C0B82}" presName="parallelogram2" presStyleLbl="alignNode1" presStyleIdx="15" presStyleCnt="28"/>
      <dgm:spPr/>
    </dgm:pt>
    <dgm:pt modelId="{F5DB2A70-5156-4CC0-9337-F10B9676147F}" type="pres">
      <dgm:prSet presAssocID="{C46790F0-894B-469C-9B80-563CE92C0B82}" presName="parallelogram3" presStyleLbl="alignNode1" presStyleIdx="16" presStyleCnt="28"/>
      <dgm:spPr/>
    </dgm:pt>
    <dgm:pt modelId="{D8DB3C92-13B7-40FE-AE7E-BCEDEF56C54F}" type="pres">
      <dgm:prSet presAssocID="{C46790F0-894B-469C-9B80-563CE92C0B82}" presName="parallelogram4" presStyleLbl="alignNode1" presStyleIdx="17" presStyleCnt="28"/>
      <dgm:spPr/>
    </dgm:pt>
    <dgm:pt modelId="{EDE85290-1525-40AB-B880-A82789F8BDB7}" type="pres">
      <dgm:prSet presAssocID="{C46790F0-894B-469C-9B80-563CE92C0B82}" presName="parallelogram5" presStyleLbl="alignNode1" presStyleIdx="18" presStyleCnt="28"/>
      <dgm:spPr/>
    </dgm:pt>
    <dgm:pt modelId="{03F84354-C865-4920-A50A-AB399784AD43}" type="pres">
      <dgm:prSet presAssocID="{C46790F0-894B-469C-9B80-563CE92C0B82}" presName="parallelogram6" presStyleLbl="alignNode1" presStyleIdx="19" presStyleCnt="28"/>
      <dgm:spPr/>
    </dgm:pt>
    <dgm:pt modelId="{3038287F-A4E7-4E49-B1B0-589B427EA0FB}" type="pres">
      <dgm:prSet presAssocID="{C46790F0-894B-469C-9B80-563CE92C0B82}" presName="parallelogram7" presStyleLbl="alignNode1" presStyleIdx="20" presStyleCnt="28"/>
      <dgm:spPr/>
    </dgm:pt>
    <dgm:pt modelId="{BCD65C32-2F97-48A4-BDD4-22F50B3A7E75}" type="pres">
      <dgm:prSet presAssocID="{295554E9-3FD9-4D56-85D5-EC19C9605B23}" presName="sibTrans" presStyleCnt="0"/>
      <dgm:spPr/>
    </dgm:pt>
    <dgm:pt modelId="{A80E150D-42C2-43E1-96FC-2F9D05734651}" type="pres">
      <dgm:prSet presAssocID="{0D793A5E-7A0F-4AA3-B9DE-96077E239936}" presName="parenttextcomposite" presStyleCnt="0"/>
      <dgm:spPr/>
    </dgm:pt>
    <dgm:pt modelId="{A1947EFD-9F59-420C-861E-739DB398FA06}" type="pres">
      <dgm:prSet presAssocID="{0D793A5E-7A0F-4AA3-B9DE-96077E239936}" presName="parenttext" presStyleLbl="revTx" presStyleIdx="3" presStyleCnt="4">
        <dgm:presLayoutVars>
          <dgm:chMax/>
          <dgm:chPref val="2"/>
          <dgm:bulletEnabled val="1"/>
        </dgm:presLayoutVars>
      </dgm:prSet>
      <dgm:spPr/>
    </dgm:pt>
    <dgm:pt modelId="{C7197065-5DFC-4518-B239-638EB7BEBE5F}" type="pres">
      <dgm:prSet presAssocID="{0D793A5E-7A0F-4AA3-B9DE-96077E239936}" presName="parallelogramComposite" presStyleCnt="0"/>
      <dgm:spPr/>
    </dgm:pt>
    <dgm:pt modelId="{8BD3D2CB-97F1-4423-AD10-A4F9018E5642}" type="pres">
      <dgm:prSet presAssocID="{0D793A5E-7A0F-4AA3-B9DE-96077E239936}" presName="parallelogram1" presStyleLbl="alignNode1" presStyleIdx="21" presStyleCnt="28"/>
      <dgm:spPr/>
    </dgm:pt>
    <dgm:pt modelId="{34DB520F-4F8B-41D2-91A7-0F4014FEFB72}" type="pres">
      <dgm:prSet presAssocID="{0D793A5E-7A0F-4AA3-B9DE-96077E239936}" presName="parallelogram2" presStyleLbl="alignNode1" presStyleIdx="22" presStyleCnt="28"/>
      <dgm:spPr/>
    </dgm:pt>
    <dgm:pt modelId="{6072037F-878F-4303-A246-21AC8DB4AA93}" type="pres">
      <dgm:prSet presAssocID="{0D793A5E-7A0F-4AA3-B9DE-96077E239936}" presName="parallelogram3" presStyleLbl="alignNode1" presStyleIdx="23" presStyleCnt="28"/>
      <dgm:spPr/>
    </dgm:pt>
    <dgm:pt modelId="{BD6F9369-6162-47F7-B686-1097CA1D501D}" type="pres">
      <dgm:prSet presAssocID="{0D793A5E-7A0F-4AA3-B9DE-96077E239936}" presName="parallelogram4" presStyleLbl="alignNode1" presStyleIdx="24" presStyleCnt="28"/>
      <dgm:spPr/>
    </dgm:pt>
    <dgm:pt modelId="{AE286E4D-D0E8-4961-B29B-6E646FB67EF2}" type="pres">
      <dgm:prSet presAssocID="{0D793A5E-7A0F-4AA3-B9DE-96077E239936}" presName="parallelogram5" presStyleLbl="alignNode1" presStyleIdx="25" presStyleCnt="28"/>
      <dgm:spPr/>
    </dgm:pt>
    <dgm:pt modelId="{04E288C9-14D1-4121-A757-73E33ECE5C0E}" type="pres">
      <dgm:prSet presAssocID="{0D793A5E-7A0F-4AA3-B9DE-96077E239936}" presName="parallelogram6" presStyleLbl="alignNode1" presStyleIdx="26" presStyleCnt="28"/>
      <dgm:spPr/>
    </dgm:pt>
    <dgm:pt modelId="{CF1AF55B-BAB6-49C4-98F8-DABBF7F07950}" type="pres">
      <dgm:prSet presAssocID="{0D793A5E-7A0F-4AA3-B9DE-96077E239936}" presName="parallelogram7" presStyleLbl="alignNode1" presStyleIdx="27" presStyleCnt="28"/>
      <dgm:spPr/>
    </dgm:pt>
  </dgm:ptLst>
  <dgm:cxnLst>
    <dgm:cxn modelId="{9FFD5A01-A134-48F5-AC30-5BF305679778}" srcId="{45D2325A-842E-46A0-BEBD-C1A669A21557}" destId="{0D793A5E-7A0F-4AA3-B9DE-96077E239936}" srcOrd="3" destOrd="0" parTransId="{D6F1D608-F1C6-4809-AEB4-417FEAC30122}" sibTransId="{2CC1D539-72D1-4881-A386-BFE7A3D76902}"/>
    <dgm:cxn modelId="{4826911C-ADA6-4D6E-99E6-645F9360B407}" type="presOf" srcId="{D1902C67-E235-4B2C-9A49-912B1B9BA324}" destId="{4CC2ACC9-A68A-4EAD-ADB5-06C253A518EF}" srcOrd="0" destOrd="0" presId="urn:microsoft.com/office/officeart/2008/layout/VerticalAccentList"/>
    <dgm:cxn modelId="{60129E3B-48CD-4F4C-8857-1519ADA76FA0}" type="presOf" srcId="{0D793A5E-7A0F-4AA3-B9DE-96077E239936}" destId="{A1947EFD-9F59-420C-861E-739DB398FA06}" srcOrd="0" destOrd="0" presId="urn:microsoft.com/office/officeart/2008/layout/VerticalAccentList"/>
    <dgm:cxn modelId="{64DE8A40-57D4-4730-A8BF-4C62032A5BD2}" type="presOf" srcId="{C46790F0-894B-469C-9B80-563CE92C0B82}" destId="{C3BB121B-BAC3-496D-B14D-EBFEBDB0D592}" srcOrd="0" destOrd="0" presId="urn:microsoft.com/office/officeart/2008/layout/VerticalAccentList"/>
    <dgm:cxn modelId="{0E34517F-1C27-415B-B23F-613B1F0975FB}" srcId="{45D2325A-842E-46A0-BEBD-C1A669A21557}" destId="{C46790F0-894B-469C-9B80-563CE92C0B82}" srcOrd="2" destOrd="0" parTransId="{10AF4D89-B509-4A98-97FF-DA89DC5BACA4}" sibTransId="{295554E9-3FD9-4D56-85D5-EC19C9605B23}"/>
    <dgm:cxn modelId="{ABA56386-C42B-4872-BBD5-8DA358E1ACF3}" type="presOf" srcId="{AA90B21F-FD76-4372-9164-FBF5A5526691}" destId="{776D1AEA-0A85-48A6-8A1B-F0DEC30E9150}" srcOrd="0" destOrd="0" presId="urn:microsoft.com/office/officeart/2008/layout/VerticalAccentList"/>
    <dgm:cxn modelId="{B598AEA2-D44C-45D7-97FC-0C7A79E66320}" srcId="{45D2325A-842E-46A0-BEBD-C1A669A21557}" destId="{AA90B21F-FD76-4372-9164-FBF5A5526691}" srcOrd="1" destOrd="0" parTransId="{17F0FE0E-E82E-47D8-BCDA-97C4A4EC01E7}" sibTransId="{C288EA2D-ABC3-4B79-BCF3-7DB0F89883CB}"/>
    <dgm:cxn modelId="{3A9798AC-3CC7-4EE0-90CB-4D2C7B8BA6B8}" srcId="{45D2325A-842E-46A0-BEBD-C1A669A21557}" destId="{D1902C67-E235-4B2C-9A49-912B1B9BA324}" srcOrd="0" destOrd="0" parTransId="{C3398347-D7FF-4062-94F0-36B4CF13D36D}" sibTransId="{BFA1ADBC-4429-40AE-B18F-FC28E8A13899}"/>
    <dgm:cxn modelId="{353591D0-8E0C-40A6-B92D-6730EEF51435}" type="presOf" srcId="{45D2325A-842E-46A0-BEBD-C1A669A21557}" destId="{122BDC43-939D-4F4C-8CC1-B444DB8FC9F6}" srcOrd="0" destOrd="0" presId="urn:microsoft.com/office/officeart/2008/layout/VerticalAccentList"/>
    <dgm:cxn modelId="{33E84405-CA52-4BAE-93FB-2606FA24DE2E}" type="presParOf" srcId="{122BDC43-939D-4F4C-8CC1-B444DB8FC9F6}" destId="{A80DF619-0525-412F-85E5-A439E15E10F6}" srcOrd="0" destOrd="0" presId="urn:microsoft.com/office/officeart/2008/layout/VerticalAccentList"/>
    <dgm:cxn modelId="{9683D292-8B2C-4A7C-9640-1D21F2E060F0}" type="presParOf" srcId="{A80DF619-0525-412F-85E5-A439E15E10F6}" destId="{4CC2ACC9-A68A-4EAD-ADB5-06C253A518EF}" srcOrd="0" destOrd="0" presId="urn:microsoft.com/office/officeart/2008/layout/VerticalAccentList"/>
    <dgm:cxn modelId="{7E5DE2CF-A69A-49DA-B7A2-787093F41D1A}" type="presParOf" srcId="{122BDC43-939D-4F4C-8CC1-B444DB8FC9F6}" destId="{001FF5CE-D73F-4AB2-A316-733CDC4A2ACF}" srcOrd="1" destOrd="0" presId="urn:microsoft.com/office/officeart/2008/layout/VerticalAccentList"/>
    <dgm:cxn modelId="{7F47A29A-C8F9-470E-94FB-346B0574CA95}" type="presParOf" srcId="{001FF5CE-D73F-4AB2-A316-733CDC4A2ACF}" destId="{BC1F8620-4A7E-4ED5-8AE0-ACEA88EC2964}" srcOrd="0" destOrd="0" presId="urn:microsoft.com/office/officeart/2008/layout/VerticalAccentList"/>
    <dgm:cxn modelId="{2DFE44B7-B033-492C-AE43-285F2ED0656C}" type="presParOf" srcId="{001FF5CE-D73F-4AB2-A316-733CDC4A2ACF}" destId="{DA1AE96A-88F7-4AD7-9AE8-CDAD361AA19E}" srcOrd="1" destOrd="0" presId="urn:microsoft.com/office/officeart/2008/layout/VerticalAccentList"/>
    <dgm:cxn modelId="{1C31C9A3-A534-4641-9494-BD3E4DAE2B06}" type="presParOf" srcId="{001FF5CE-D73F-4AB2-A316-733CDC4A2ACF}" destId="{F715FD44-8BF9-4B1D-A497-29ACCC4F17B9}" srcOrd="2" destOrd="0" presId="urn:microsoft.com/office/officeart/2008/layout/VerticalAccentList"/>
    <dgm:cxn modelId="{C44D1693-7217-4D49-9B17-9976C2073ECE}" type="presParOf" srcId="{001FF5CE-D73F-4AB2-A316-733CDC4A2ACF}" destId="{35B90DE7-BA1C-4E82-9C77-E43617B6F2D6}" srcOrd="3" destOrd="0" presId="urn:microsoft.com/office/officeart/2008/layout/VerticalAccentList"/>
    <dgm:cxn modelId="{5D50CBE5-21E3-4EEE-BFF5-38A5C561CE54}" type="presParOf" srcId="{001FF5CE-D73F-4AB2-A316-733CDC4A2ACF}" destId="{DD80D39B-E3E8-4F38-AB1D-843A5CF5F0C3}" srcOrd="4" destOrd="0" presId="urn:microsoft.com/office/officeart/2008/layout/VerticalAccentList"/>
    <dgm:cxn modelId="{7F3965CF-11F5-4359-9156-0F25A28FFDEC}" type="presParOf" srcId="{001FF5CE-D73F-4AB2-A316-733CDC4A2ACF}" destId="{0160FAFB-1F0D-4CC1-B3BB-00381B9B2633}" srcOrd="5" destOrd="0" presId="urn:microsoft.com/office/officeart/2008/layout/VerticalAccentList"/>
    <dgm:cxn modelId="{CD1F59A5-D810-42FF-A97B-07B6FC7B1DA1}" type="presParOf" srcId="{001FF5CE-D73F-4AB2-A316-733CDC4A2ACF}" destId="{76AF5EB1-87F5-4DD6-BF45-8328BD8A0051}" srcOrd="6" destOrd="0" presId="urn:microsoft.com/office/officeart/2008/layout/VerticalAccentList"/>
    <dgm:cxn modelId="{D4D4029A-EB33-4A61-9ADF-24C02079034D}" type="presParOf" srcId="{122BDC43-939D-4F4C-8CC1-B444DB8FC9F6}" destId="{58AE8DAF-0BA3-4606-998B-9B4CC846C3AF}" srcOrd="2" destOrd="0" presId="urn:microsoft.com/office/officeart/2008/layout/VerticalAccentList"/>
    <dgm:cxn modelId="{27D69857-0636-4A13-9860-B827CA3C893D}" type="presParOf" srcId="{122BDC43-939D-4F4C-8CC1-B444DB8FC9F6}" destId="{6E562218-4701-4E25-B22A-2994B304941E}" srcOrd="3" destOrd="0" presId="urn:microsoft.com/office/officeart/2008/layout/VerticalAccentList"/>
    <dgm:cxn modelId="{B7ED3DAE-289E-4F88-878A-3F33E35AEB40}" type="presParOf" srcId="{6E562218-4701-4E25-B22A-2994B304941E}" destId="{776D1AEA-0A85-48A6-8A1B-F0DEC30E9150}" srcOrd="0" destOrd="0" presId="urn:microsoft.com/office/officeart/2008/layout/VerticalAccentList"/>
    <dgm:cxn modelId="{BC9F2166-7B96-41BB-BBFC-73B2EAD97B2E}" type="presParOf" srcId="{122BDC43-939D-4F4C-8CC1-B444DB8FC9F6}" destId="{A610585A-BC29-42F8-98B0-011C29FD9E32}" srcOrd="4" destOrd="0" presId="urn:microsoft.com/office/officeart/2008/layout/VerticalAccentList"/>
    <dgm:cxn modelId="{314FD104-09D5-458B-B3C4-07117908137A}" type="presParOf" srcId="{A610585A-BC29-42F8-98B0-011C29FD9E32}" destId="{A0D88F3C-D4D5-4B8B-A374-FAB1CEBD7683}" srcOrd="0" destOrd="0" presId="urn:microsoft.com/office/officeart/2008/layout/VerticalAccentList"/>
    <dgm:cxn modelId="{449B9A02-226A-492F-A026-ACBB7372533B}" type="presParOf" srcId="{A610585A-BC29-42F8-98B0-011C29FD9E32}" destId="{031B3E8E-8CB1-419C-8774-852B278BB9DE}" srcOrd="1" destOrd="0" presId="urn:microsoft.com/office/officeart/2008/layout/VerticalAccentList"/>
    <dgm:cxn modelId="{ED4FCFED-1BF8-429F-BBB6-223FC810BF92}" type="presParOf" srcId="{A610585A-BC29-42F8-98B0-011C29FD9E32}" destId="{2C5B30AE-FBE5-4638-B514-BD70476D8667}" srcOrd="2" destOrd="0" presId="urn:microsoft.com/office/officeart/2008/layout/VerticalAccentList"/>
    <dgm:cxn modelId="{352F9BF8-5B81-4A1D-9675-F5FDDA57DA5D}" type="presParOf" srcId="{A610585A-BC29-42F8-98B0-011C29FD9E32}" destId="{51A2F437-CB8C-47D9-9F17-7CC8619A76B2}" srcOrd="3" destOrd="0" presId="urn:microsoft.com/office/officeart/2008/layout/VerticalAccentList"/>
    <dgm:cxn modelId="{077C4DB0-17DC-4C4F-8275-22AB75AF1402}" type="presParOf" srcId="{A610585A-BC29-42F8-98B0-011C29FD9E32}" destId="{43C4C605-47DD-4AAA-B9A0-CA23ED6941E9}" srcOrd="4" destOrd="0" presId="urn:microsoft.com/office/officeart/2008/layout/VerticalAccentList"/>
    <dgm:cxn modelId="{408125DD-B3BF-471E-84C6-099797E5FFA2}" type="presParOf" srcId="{A610585A-BC29-42F8-98B0-011C29FD9E32}" destId="{F6F71AD2-2519-4429-8EE1-876FAE9EA665}" srcOrd="5" destOrd="0" presId="urn:microsoft.com/office/officeart/2008/layout/VerticalAccentList"/>
    <dgm:cxn modelId="{524ACF07-152E-41F7-B722-7AD6D2DAB81C}" type="presParOf" srcId="{A610585A-BC29-42F8-98B0-011C29FD9E32}" destId="{0F4FD762-B743-460A-BFAF-A727F961D95E}" srcOrd="6" destOrd="0" presId="urn:microsoft.com/office/officeart/2008/layout/VerticalAccentList"/>
    <dgm:cxn modelId="{89C119FE-239B-414E-9FDB-EF667A48663C}" type="presParOf" srcId="{122BDC43-939D-4F4C-8CC1-B444DB8FC9F6}" destId="{482046EC-84EA-448B-A7A8-76A6568ABB40}" srcOrd="5" destOrd="0" presId="urn:microsoft.com/office/officeart/2008/layout/VerticalAccentList"/>
    <dgm:cxn modelId="{8BD0E35F-AECD-4C6C-87E2-56622A0C0BE6}" type="presParOf" srcId="{122BDC43-939D-4F4C-8CC1-B444DB8FC9F6}" destId="{6D4F0C12-6180-44A8-B86B-22C8F5803D67}" srcOrd="6" destOrd="0" presId="urn:microsoft.com/office/officeart/2008/layout/VerticalAccentList"/>
    <dgm:cxn modelId="{C61664FD-F0D4-4E97-9D82-9C251BF87555}" type="presParOf" srcId="{6D4F0C12-6180-44A8-B86B-22C8F5803D67}" destId="{C3BB121B-BAC3-496D-B14D-EBFEBDB0D592}" srcOrd="0" destOrd="0" presId="urn:microsoft.com/office/officeart/2008/layout/VerticalAccentList"/>
    <dgm:cxn modelId="{23178DA5-8192-477F-93F9-008B4FD2EB89}" type="presParOf" srcId="{122BDC43-939D-4F4C-8CC1-B444DB8FC9F6}" destId="{A038A54F-7A56-4EDA-B522-0F3CF098008D}" srcOrd="7" destOrd="0" presId="urn:microsoft.com/office/officeart/2008/layout/VerticalAccentList"/>
    <dgm:cxn modelId="{1DDE0062-6FE9-4AE8-BCBD-8472D009A0F7}" type="presParOf" srcId="{A038A54F-7A56-4EDA-B522-0F3CF098008D}" destId="{CC2528FE-3A0A-42FE-9F16-809312BBD899}" srcOrd="0" destOrd="0" presId="urn:microsoft.com/office/officeart/2008/layout/VerticalAccentList"/>
    <dgm:cxn modelId="{A6901340-583F-4162-B768-9D6FE87F8FDA}" type="presParOf" srcId="{A038A54F-7A56-4EDA-B522-0F3CF098008D}" destId="{1F78634E-CA11-492D-92D4-9CF967E3746A}" srcOrd="1" destOrd="0" presId="urn:microsoft.com/office/officeart/2008/layout/VerticalAccentList"/>
    <dgm:cxn modelId="{52D1C30F-68A8-4305-B568-433B86514831}" type="presParOf" srcId="{A038A54F-7A56-4EDA-B522-0F3CF098008D}" destId="{F5DB2A70-5156-4CC0-9337-F10B9676147F}" srcOrd="2" destOrd="0" presId="urn:microsoft.com/office/officeart/2008/layout/VerticalAccentList"/>
    <dgm:cxn modelId="{BD3043BF-74A8-4F63-AA94-D10F4FBE653F}" type="presParOf" srcId="{A038A54F-7A56-4EDA-B522-0F3CF098008D}" destId="{D8DB3C92-13B7-40FE-AE7E-BCEDEF56C54F}" srcOrd="3" destOrd="0" presId="urn:microsoft.com/office/officeart/2008/layout/VerticalAccentList"/>
    <dgm:cxn modelId="{F2AEE6C6-81EC-4C5B-9808-9844CED3415D}" type="presParOf" srcId="{A038A54F-7A56-4EDA-B522-0F3CF098008D}" destId="{EDE85290-1525-40AB-B880-A82789F8BDB7}" srcOrd="4" destOrd="0" presId="urn:microsoft.com/office/officeart/2008/layout/VerticalAccentList"/>
    <dgm:cxn modelId="{26408D7C-495E-47FF-A244-7C616C35AA79}" type="presParOf" srcId="{A038A54F-7A56-4EDA-B522-0F3CF098008D}" destId="{03F84354-C865-4920-A50A-AB399784AD43}" srcOrd="5" destOrd="0" presId="urn:microsoft.com/office/officeart/2008/layout/VerticalAccentList"/>
    <dgm:cxn modelId="{8151751C-78DE-4E23-A79A-E90AB3930CAF}" type="presParOf" srcId="{A038A54F-7A56-4EDA-B522-0F3CF098008D}" destId="{3038287F-A4E7-4E49-B1B0-589B427EA0FB}" srcOrd="6" destOrd="0" presId="urn:microsoft.com/office/officeart/2008/layout/VerticalAccentList"/>
    <dgm:cxn modelId="{8DCB0EB0-8CF8-47AE-A878-C5AD8AB7E24F}" type="presParOf" srcId="{122BDC43-939D-4F4C-8CC1-B444DB8FC9F6}" destId="{BCD65C32-2F97-48A4-BDD4-22F50B3A7E75}" srcOrd="8" destOrd="0" presId="urn:microsoft.com/office/officeart/2008/layout/VerticalAccentList"/>
    <dgm:cxn modelId="{F878188F-BC44-4CB1-8995-6AC4A848497D}" type="presParOf" srcId="{122BDC43-939D-4F4C-8CC1-B444DB8FC9F6}" destId="{A80E150D-42C2-43E1-96FC-2F9D05734651}" srcOrd="9" destOrd="0" presId="urn:microsoft.com/office/officeart/2008/layout/VerticalAccentList"/>
    <dgm:cxn modelId="{C7EC3E4C-8512-4C5F-BF0A-4CA153B6DA0E}" type="presParOf" srcId="{A80E150D-42C2-43E1-96FC-2F9D05734651}" destId="{A1947EFD-9F59-420C-861E-739DB398FA06}" srcOrd="0" destOrd="0" presId="urn:microsoft.com/office/officeart/2008/layout/VerticalAccentList"/>
    <dgm:cxn modelId="{985FAAF4-F1D2-46C9-A50A-0E1F98099516}" type="presParOf" srcId="{122BDC43-939D-4F4C-8CC1-B444DB8FC9F6}" destId="{C7197065-5DFC-4518-B239-638EB7BEBE5F}" srcOrd="10" destOrd="0" presId="urn:microsoft.com/office/officeart/2008/layout/VerticalAccentList"/>
    <dgm:cxn modelId="{4ED8792E-DE9E-418D-816A-B329F3921432}" type="presParOf" srcId="{C7197065-5DFC-4518-B239-638EB7BEBE5F}" destId="{8BD3D2CB-97F1-4423-AD10-A4F9018E5642}" srcOrd="0" destOrd="0" presId="urn:microsoft.com/office/officeart/2008/layout/VerticalAccentList"/>
    <dgm:cxn modelId="{44F07245-FB2C-4F00-8FC1-318FF87CCC87}" type="presParOf" srcId="{C7197065-5DFC-4518-B239-638EB7BEBE5F}" destId="{34DB520F-4F8B-41D2-91A7-0F4014FEFB72}" srcOrd="1" destOrd="0" presId="urn:microsoft.com/office/officeart/2008/layout/VerticalAccentList"/>
    <dgm:cxn modelId="{2E6DFD75-5643-4A9B-AFA3-64F857EB23D8}" type="presParOf" srcId="{C7197065-5DFC-4518-B239-638EB7BEBE5F}" destId="{6072037F-878F-4303-A246-21AC8DB4AA93}" srcOrd="2" destOrd="0" presId="urn:microsoft.com/office/officeart/2008/layout/VerticalAccentList"/>
    <dgm:cxn modelId="{60F91048-21FC-4C45-93B2-178D039BD7D4}" type="presParOf" srcId="{C7197065-5DFC-4518-B239-638EB7BEBE5F}" destId="{BD6F9369-6162-47F7-B686-1097CA1D501D}" srcOrd="3" destOrd="0" presId="urn:microsoft.com/office/officeart/2008/layout/VerticalAccentList"/>
    <dgm:cxn modelId="{126B30EC-8FDE-4F9E-9C17-15EAC81E5951}" type="presParOf" srcId="{C7197065-5DFC-4518-B239-638EB7BEBE5F}" destId="{AE286E4D-D0E8-4961-B29B-6E646FB67EF2}" srcOrd="4" destOrd="0" presId="urn:microsoft.com/office/officeart/2008/layout/VerticalAccentList"/>
    <dgm:cxn modelId="{18ABE1BD-1321-426F-B0A3-26F404D903AA}" type="presParOf" srcId="{C7197065-5DFC-4518-B239-638EB7BEBE5F}" destId="{04E288C9-14D1-4121-A757-73E33ECE5C0E}" srcOrd="5" destOrd="0" presId="urn:microsoft.com/office/officeart/2008/layout/VerticalAccentList"/>
    <dgm:cxn modelId="{4F6E794D-A1DC-4344-9E51-0C6662A53355}" type="presParOf" srcId="{C7197065-5DFC-4518-B239-638EB7BEBE5F}" destId="{CF1AF55B-BAB6-49C4-98F8-DABBF7F07950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EC3DA9-CB96-44CB-A49C-DD09E284FFD7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C0C39ACE-5A7B-4E64-A0D5-E48D832345E9}">
      <dgm:prSet/>
      <dgm:spPr>
        <a:solidFill>
          <a:srgbClr val="C6A52D"/>
        </a:solidFill>
      </dgm:spPr>
      <dgm:t>
        <a:bodyPr/>
        <a:lstStyle/>
        <a:p>
          <a:r>
            <a:rPr lang="en-IN" dirty="0" err="1"/>
            <a:t>Inledning</a:t>
          </a:r>
          <a:endParaRPr lang="en-IN" dirty="0"/>
        </a:p>
      </dgm:t>
    </dgm:pt>
    <dgm:pt modelId="{CF129358-C838-40B9-97B4-8927087FD19E}" type="parTrans" cxnId="{823239C1-392D-4D68-B015-2718A7068FCD}">
      <dgm:prSet/>
      <dgm:spPr/>
      <dgm:t>
        <a:bodyPr/>
        <a:lstStyle/>
        <a:p>
          <a:endParaRPr lang="en-IN"/>
        </a:p>
      </dgm:t>
    </dgm:pt>
    <dgm:pt modelId="{2F843902-5873-4F76-BB1B-FC85677A1F52}" type="sibTrans" cxnId="{823239C1-392D-4D68-B015-2718A7068FCD}">
      <dgm:prSet/>
      <dgm:spPr/>
      <dgm:t>
        <a:bodyPr/>
        <a:lstStyle/>
        <a:p>
          <a:endParaRPr lang="en-IN"/>
        </a:p>
      </dgm:t>
    </dgm:pt>
    <dgm:pt modelId="{D252C57E-1FF9-4613-8E39-685532F8D436}" type="pres">
      <dgm:prSet presAssocID="{FEEC3DA9-CB96-44CB-A49C-DD09E284FFD7}" presName="linear" presStyleCnt="0">
        <dgm:presLayoutVars>
          <dgm:animLvl val="lvl"/>
          <dgm:resizeHandles val="exact"/>
        </dgm:presLayoutVars>
      </dgm:prSet>
      <dgm:spPr/>
    </dgm:pt>
    <dgm:pt modelId="{4BE4E588-3050-4726-A32B-6CDEB682A396}" type="pres">
      <dgm:prSet presAssocID="{C0C39ACE-5A7B-4E64-A0D5-E48D832345E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134CB03-7B5E-4C4A-BF7A-31718EE0DE4D}" type="presOf" srcId="{C0C39ACE-5A7B-4E64-A0D5-E48D832345E9}" destId="{4BE4E588-3050-4726-A32B-6CDEB682A396}" srcOrd="0" destOrd="0" presId="urn:microsoft.com/office/officeart/2005/8/layout/vList2"/>
    <dgm:cxn modelId="{823239C1-392D-4D68-B015-2718A7068FCD}" srcId="{FEEC3DA9-CB96-44CB-A49C-DD09E284FFD7}" destId="{C0C39ACE-5A7B-4E64-A0D5-E48D832345E9}" srcOrd="0" destOrd="0" parTransId="{CF129358-C838-40B9-97B4-8927087FD19E}" sibTransId="{2F843902-5873-4F76-BB1B-FC85677A1F52}"/>
    <dgm:cxn modelId="{9ABF89D1-19DB-414A-81E8-433F8E60952D}" type="presOf" srcId="{FEEC3DA9-CB96-44CB-A49C-DD09E284FFD7}" destId="{D252C57E-1FF9-4613-8E39-685532F8D436}" srcOrd="0" destOrd="0" presId="urn:microsoft.com/office/officeart/2005/8/layout/vList2"/>
    <dgm:cxn modelId="{0CD2C72C-4B95-4613-90AA-888E4834D01E}" type="presParOf" srcId="{D252C57E-1FF9-4613-8E39-685532F8D436}" destId="{4BE4E588-3050-4726-A32B-6CDEB682A3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4F049D-F7A2-4BC9-B3B9-DA11D0F7E5BA}" type="doc">
      <dgm:prSet loTypeId="urn:microsoft.com/office/officeart/2005/8/layout/default" loCatId="list" qsTypeId="urn:microsoft.com/office/officeart/2005/8/quickstyle/3d2" qsCatId="3D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A0F575D7-B742-47A1-B460-9EC13B4C6BB3}">
      <dgm:prSet phldrT="[Text]"/>
      <dgm:spPr/>
      <dgm:t>
        <a:bodyPr/>
        <a:lstStyle/>
        <a:p>
          <a:r>
            <a:rPr lang="sv-SE" dirty="0"/>
            <a:t>Att visa företagets varumärke inom lyxresidens inredning</a:t>
          </a:r>
          <a:endParaRPr lang="en-IN" dirty="0"/>
        </a:p>
      </dgm:t>
    </dgm:pt>
    <dgm:pt modelId="{FE0ED9DD-FC2B-45C4-B82B-B80491F48988}" type="parTrans" cxnId="{B2EB0198-4FA8-4036-A6D3-3A8344DABCDA}">
      <dgm:prSet/>
      <dgm:spPr/>
      <dgm:t>
        <a:bodyPr/>
        <a:lstStyle/>
        <a:p>
          <a:endParaRPr lang="en-IN"/>
        </a:p>
      </dgm:t>
    </dgm:pt>
    <dgm:pt modelId="{D707A02E-ED2E-478F-8C50-004706BE3D58}" type="sibTrans" cxnId="{B2EB0198-4FA8-4036-A6D3-3A8344DABCDA}">
      <dgm:prSet/>
      <dgm:spPr/>
      <dgm:t>
        <a:bodyPr/>
        <a:lstStyle/>
        <a:p>
          <a:endParaRPr lang="en-IN"/>
        </a:p>
      </dgm:t>
    </dgm:pt>
    <dgm:pt modelId="{7F6AFA67-A1AD-456B-B2EB-D4B26B746631}" type="pres">
      <dgm:prSet presAssocID="{1D4F049D-F7A2-4BC9-B3B9-DA11D0F7E5BA}" presName="diagram" presStyleCnt="0">
        <dgm:presLayoutVars>
          <dgm:dir/>
          <dgm:resizeHandles val="exact"/>
        </dgm:presLayoutVars>
      </dgm:prSet>
      <dgm:spPr/>
    </dgm:pt>
    <dgm:pt modelId="{DDD7217E-F544-4FCF-9778-17858AE0F306}" type="pres">
      <dgm:prSet presAssocID="{A0F575D7-B742-47A1-B460-9EC13B4C6BB3}" presName="node" presStyleLbl="node1" presStyleIdx="0" presStyleCnt="1" custScaleX="145042">
        <dgm:presLayoutVars>
          <dgm:bulletEnabled val="1"/>
        </dgm:presLayoutVars>
      </dgm:prSet>
      <dgm:spPr/>
    </dgm:pt>
  </dgm:ptLst>
  <dgm:cxnLst>
    <dgm:cxn modelId="{ABEF4C4D-7D8C-4DB9-9C72-46342F234653}" type="presOf" srcId="{A0F575D7-B742-47A1-B460-9EC13B4C6BB3}" destId="{DDD7217E-F544-4FCF-9778-17858AE0F306}" srcOrd="0" destOrd="0" presId="urn:microsoft.com/office/officeart/2005/8/layout/default"/>
    <dgm:cxn modelId="{2330D48E-BCA8-41B2-87B8-BAA4F044FC42}" type="presOf" srcId="{1D4F049D-F7A2-4BC9-B3B9-DA11D0F7E5BA}" destId="{7F6AFA67-A1AD-456B-B2EB-D4B26B746631}" srcOrd="0" destOrd="0" presId="urn:microsoft.com/office/officeart/2005/8/layout/default"/>
    <dgm:cxn modelId="{B2EB0198-4FA8-4036-A6D3-3A8344DABCDA}" srcId="{1D4F049D-F7A2-4BC9-B3B9-DA11D0F7E5BA}" destId="{A0F575D7-B742-47A1-B460-9EC13B4C6BB3}" srcOrd="0" destOrd="0" parTransId="{FE0ED9DD-FC2B-45C4-B82B-B80491F48988}" sibTransId="{D707A02E-ED2E-478F-8C50-004706BE3D58}"/>
    <dgm:cxn modelId="{409A8EB7-65A7-4032-B67D-A686C0F455BD}" type="presParOf" srcId="{7F6AFA67-A1AD-456B-B2EB-D4B26B746631}" destId="{DDD7217E-F544-4FCF-9778-17858AE0F30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B98BF2-119E-449D-895E-2F006E031229}" type="doc">
      <dgm:prSet loTypeId="urn:microsoft.com/office/officeart/2005/8/layout/default" loCatId="list" qsTypeId="urn:microsoft.com/office/officeart/2005/8/quickstyle/3d7" qsCatId="3D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323933F5-2A12-4D36-A2B2-A712C6BD2A91}">
      <dgm:prSet phldrT="[Text]"/>
      <dgm:spPr/>
      <dgm:t>
        <a:bodyPr/>
        <a:lstStyle/>
        <a:p>
          <a:r>
            <a:rPr lang="sv-SE" b="0" i="0"/>
            <a:t>Producera en fullt responsiv webbplats </a:t>
          </a:r>
          <a:endParaRPr lang="en-US"/>
        </a:p>
      </dgm:t>
    </dgm:pt>
    <dgm:pt modelId="{E5B435E5-A4FA-4C91-8532-A473213C4AAB}" type="parTrans" cxnId="{D511A3EB-E353-4AA4-B53E-02EB525DDD37}">
      <dgm:prSet/>
      <dgm:spPr/>
      <dgm:t>
        <a:bodyPr/>
        <a:lstStyle/>
        <a:p>
          <a:endParaRPr lang="en-US"/>
        </a:p>
      </dgm:t>
    </dgm:pt>
    <dgm:pt modelId="{2DC6D893-D8D5-4F4A-B8EF-64520CCAC292}" type="sibTrans" cxnId="{D511A3EB-E353-4AA4-B53E-02EB525DDD37}">
      <dgm:prSet/>
      <dgm:spPr/>
      <dgm:t>
        <a:bodyPr/>
        <a:lstStyle/>
        <a:p>
          <a:endParaRPr lang="en-US"/>
        </a:p>
      </dgm:t>
    </dgm:pt>
    <dgm:pt modelId="{A05B654C-E3F5-49BD-8B36-3AB0E21E0997}">
      <dgm:prSet/>
      <dgm:spPr/>
      <dgm:t>
        <a:bodyPr/>
        <a:lstStyle/>
        <a:p>
          <a:r>
            <a:rPr lang="sv-SE" b="0" i="0"/>
            <a:t>Korrekt HTML-struktur och validerad kod. </a:t>
          </a:r>
          <a:endParaRPr lang="sv-SE" b="0" i="0" dirty="0"/>
        </a:p>
      </dgm:t>
    </dgm:pt>
    <dgm:pt modelId="{B61D9A52-1430-4AB7-8784-841588FCFE5B}" type="parTrans" cxnId="{9496B8CE-B9A0-401C-A108-54C84799E3E8}">
      <dgm:prSet/>
      <dgm:spPr/>
      <dgm:t>
        <a:bodyPr/>
        <a:lstStyle/>
        <a:p>
          <a:endParaRPr lang="en-US"/>
        </a:p>
      </dgm:t>
    </dgm:pt>
    <dgm:pt modelId="{24F68CED-C414-4891-9D94-F23965149BCB}" type="sibTrans" cxnId="{9496B8CE-B9A0-401C-A108-54C84799E3E8}">
      <dgm:prSet/>
      <dgm:spPr/>
      <dgm:t>
        <a:bodyPr/>
        <a:lstStyle/>
        <a:p>
          <a:endParaRPr lang="en-US"/>
        </a:p>
      </dgm:t>
    </dgm:pt>
    <dgm:pt modelId="{1C63A25E-8316-4585-AA85-388BA75124D4}">
      <dgm:prSet/>
      <dgm:spPr/>
      <dgm:t>
        <a:bodyPr/>
        <a:lstStyle/>
        <a:p>
          <a:r>
            <a:rPr lang="sv-SE" b="0" i="1"/>
            <a:t>Webbplatsen ska bestå av minst </a:t>
          </a:r>
          <a:r>
            <a:rPr lang="sv-SE" b="0" i="1">
              <a:highlight>
                <a:srgbClr val="FFFF00"/>
              </a:highlight>
            </a:rPr>
            <a:t>4 (fyra) html-dokument</a:t>
          </a:r>
          <a:endParaRPr lang="sv-SE" b="0" i="0" dirty="0">
            <a:highlight>
              <a:srgbClr val="FFFF00"/>
            </a:highlight>
          </a:endParaRPr>
        </a:p>
      </dgm:t>
    </dgm:pt>
    <dgm:pt modelId="{1FB7F423-9AC9-45BF-B3CE-957FF15345E7}" type="parTrans" cxnId="{5DC871EC-9504-4CB7-9CC3-4A919897D017}">
      <dgm:prSet/>
      <dgm:spPr/>
      <dgm:t>
        <a:bodyPr/>
        <a:lstStyle/>
        <a:p>
          <a:endParaRPr lang="en-US"/>
        </a:p>
      </dgm:t>
    </dgm:pt>
    <dgm:pt modelId="{2CCAD95D-944D-486A-B385-1E7B938E4F5B}" type="sibTrans" cxnId="{5DC871EC-9504-4CB7-9CC3-4A919897D017}">
      <dgm:prSet/>
      <dgm:spPr/>
      <dgm:t>
        <a:bodyPr/>
        <a:lstStyle/>
        <a:p>
          <a:endParaRPr lang="en-US"/>
        </a:p>
      </dgm:t>
    </dgm:pt>
    <dgm:pt modelId="{E665D217-A4C1-49DA-B218-369CFDB59DAA}">
      <dgm:prSet/>
      <dgm:spPr/>
      <dgm:t>
        <a:bodyPr/>
        <a:lstStyle/>
        <a:p>
          <a:r>
            <a:rPr lang="sv-SE" b="0" i="0"/>
            <a:t>Producera </a:t>
          </a:r>
          <a:r>
            <a:rPr lang="sv-SE" b="0" i="0">
              <a:highlight>
                <a:srgbClr val="FFFF00"/>
              </a:highlight>
            </a:rPr>
            <a:t>wireframes</a:t>
          </a:r>
          <a:r>
            <a:rPr lang="sv-SE" b="0" i="0"/>
            <a:t> innan ni börjar koda (dessa ska presenteras)</a:t>
          </a:r>
          <a:endParaRPr lang="sv-SE" b="0" i="0" dirty="0"/>
        </a:p>
      </dgm:t>
    </dgm:pt>
    <dgm:pt modelId="{D714C1B1-4090-4EF1-B023-E036D90B4C06}" type="parTrans" cxnId="{002011BC-7A51-4F1E-A178-2A3B18B7E9FF}">
      <dgm:prSet/>
      <dgm:spPr/>
      <dgm:t>
        <a:bodyPr/>
        <a:lstStyle/>
        <a:p>
          <a:endParaRPr lang="en-US"/>
        </a:p>
      </dgm:t>
    </dgm:pt>
    <dgm:pt modelId="{89654C27-A1A9-43A2-9640-8EFD38D496E7}" type="sibTrans" cxnId="{002011BC-7A51-4F1E-A178-2A3B18B7E9FF}">
      <dgm:prSet/>
      <dgm:spPr/>
      <dgm:t>
        <a:bodyPr/>
        <a:lstStyle/>
        <a:p>
          <a:endParaRPr lang="en-US"/>
        </a:p>
      </dgm:t>
    </dgm:pt>
    <dgm:pt modelId="{0BD36BEA-FEBB-466B-B5C2-E7787F380B79}">
      <dgm:prSet/>
      <dgm:spPr/>
      <dgm:t>
        <a:bodyPr/>
        <a:lstStyle/>
        <a:p>
          <a:r>
            <a:rPr lang="sv-SE" b="0" i="1"/>
            <a:t>Proucera minst </a:t>
          </a:r>
          <a:r>
            <a:rPr lang="sv-SE" b="0" i="1">
              <a:highlight>
                <a:srgbClr val="FFFF00"/>
              </a:highlight>
            </a:rPr>
            <a:t>1 mockup </a:t>
          </a:r>
          <a:r>
            <a:rPr lang="sv-SE" b="0" i="1"/>
            <a:t>innan ni börjar koda (också att visa upp)</a:t>
          </a:r>
          <a:endParaRPr lang="sv-SE" b="0" i="0" dirty="0"/>
        </a:p>
      </dgm:t>
    </dgm:pt>
    <dgm:pt modelId="{AC254611-1A8A-4AD4-AD20-112CED6CF607}" type="parTrans" cxnId="{8E8BCAD3-1FED-4523-AE19-02DEC1016F8F}">
      <dgm:prSet/>
      <dgm:spPr/>
      <dgm:t>
        <a:bodyPr/>
        <a:lstStyle/>
        <a:p>
          <a:endParaRPr lang="en-US"/>
        </a:p>
      </dgm:t>
    </dgm:pt>
    <dgm:pt modelId="{15EAA155-7630-4371-83B3-C2DEF8F8692B}" type="sibTrans" cxnId="{8E8BCAD3-1FED-4523-AE19-02DEC1016F8F}">
      <dgm:prSet/>
      <dgm:spPr/>
      <dgm:t>
        <a:bodyPr/>
        <a:lstStyle/>
        <a:p>
          <a:endParaRPr lang="en-US"/>
        </a:p>
      </dgm:t>
    </dgm:pt>
    <dgm:pt modelId="{706A3D32-B3BB-423C-89A9-765F0169EB07}">
      <dgm:prSet/>
      <dgm:spPr/>
      <dgm:t>
        <a:bodyPr/>
        <a:lstStyle/>
        <a:p>
          <a:r>
            <a:rPr lang="sv-SE" b="0" i="1"/>
            <a:t>Använd er av </a:t>
          </a:r>
          <a:r>
            <a:rPr lang="sv-SE" b="0" i="1">
              <a:highlight>
                <a:srgbClr val="FFFF00"/>
              </a:highlight>
            </a:rPr>
            <a:t>CSS Grid</a:t>
          </a:r>
          <a:endParaRPr lang="sv-SE" b="0" i="0" dirty="0">
            <a:highlight>
              <a:srgbClr val="FFFF00"/>
            </a:highlight>
          </a:endParaRPr>
        </a:p>
      </dgm:t>
    </dgm:pt>
    <dgm:pt modelId="{02C133CC-6CF7-4836-AD4B-A18E170A5F5A}" type="parTrans" cxnId="{E70E3390-8F22-40DB-B9A6-89C58D155056}">
      <dgm:prSet/>
      <dgm:spPr/>
      <dgm:t>
        <a:bodyPr/>
        <a:lstStyle/>
        <a:p>
          <a:endParaRPr lang="en-US"/>
        </a:p>
      </dgm:t>
    </dgm:pt>
    <dgm:pt modelId="{77E8DE99-B09F-4359-8236-B4CAAB1C2E08}" type="sibTrans" cxnId="{E70E3390-8F22-40DB-B9A6-89C58D155056}">
      <dgm:prSet/>
      <dgm:spPr/>
      <dgm:t>
        <a:bodyPr/>
        <a:lstStyle/>
        <a:p>
          <a:endParaRPr lang="en-US"/>
        </a:p>
      </dgm:t>
    </dgm:pt>
    <dgm:pt modelId="{945D2448-1560-4DC6-89B7-2D6AA3FCEC7D}">
      <dgm:prSet/>
      <dgm:spPr/>
      <dgm:t>
        <a:bodyPr/>
        <a:lstStyle/>
        <a:p>
          <a:r>
            <a:rPr lang="sv-SE" b="0" i="0"/>
            <a:t>Använd minst en </a:t>
          </a:r>
          <a:r>
            <a:rPr lang="sv-SE" b="0" i="0">
              <a:highlight>
                <a:srgbClr val="FFFF00"/>
              </a:highlight>
            </a:rPr>
            <a:t>webfont</a:t>
          </a:r>
          <a:r>
            <a:rPr lang="sv-SE" b="0" i="0"/>
            <a:t> (så som google fonts)</a:t>
          </a:r>
          <a:endParaRPr lang="sv-SE" b="0" i="0" dirty="0"/>
        </a:p>
      </dgm:t>
    </dgm:pt>
    <dgm:pt modelId="{D7B4C80A-9A3D-4281-9B4E-BC3C7D59890D}" type="parTrans" cxnId="{F860201E-BF8E-47C3-AA94-0480C59D5A44}">
      <dgm:prSet/>
      <dgm:spPr/>
      <dgm:t>
        <a:bodyPr/>
        <a:lstStyle/>
        <a:p>
          <a:endParaRPr lang="en-US"/>
        </a:p>
      </dgm:t>
    </dgm:pt>
    <dgm:pt modelId="{860EB93B-CDEE-4D4C-A907-53511898ED6E}" type="sibTrans" cxnId="{F860201E-BF8E-47C3-AA94-0480C59D5A44}">
      <dgm:prSet/>
      <dgm:spPr/>
      <dgm:t>
        <a:bodyPr/>
        <a:lstStyle/>
        <a:p>
          <a:endParaRPr lang="en-US"/>
        </a:p>
      </dgm:t>
    </dgm:pt>
    <dgm:pt modelId="{8928EC0C-4E47-4FA9-A6C1-C0C60DDD1634}">
      <dgm:prSet/>
      <dgm:spPr/>
      <dgm:t>
        <a:bodyPr/>
        <a:lstStyle/>
        <a:p>
          <a:r>
            <a:rPr lang="en-US" b="0" i="0"/>
            <a:t>Använd </a:t>
          </a:r>
          <a:r>
            <a:rPr lang="en-US" b="0" i="0">
              <a:highlight>
                <a:srgbClr val="FFFF00"/>
              </a:highlight>
            </a:rPr>
            <a:t>ett ikonpaket </a:t>
          </a:r>
          <a:r>
            <a:rPr lang="en-US" b="0" i="0"/>
            <a:t>på webbplatsen. Förslagsvis Font-awesome, Bootstrap Icons eller Google Icons</a:t>
          </a:r>
          <a:endParaRPr lang="en-US" b="0" i="0" dirty="0"/>
        </a:p>
      </dgm:t>
    </dgm:pt>
    <dgm:pt modelId="{8F47F640-6721-4711-9FB3-28C1B2F42344}" type="parTrans" cxnId="{77FC85B9-F929-4E70-9000-A395105CC739}">
      <dgm:prSet/>
      <dgm:spPr/>
      <dgm:t>
        <a:bodyPr/>
        <a:lstStyle/>
        <a:p>
          <a:endParaRPr lang="en-US"/>
        </a:p>
      </dgm:t>
    </dgm:pt>
    <dgm:pt modelId="{F2C13B16-A5AC-4F13-83FE-E33770AA08C4}" type="sibTrans" cxnId="{77FC85B9-F929-4E70-9000-A395105CC739}">
      <dgm:prSet/>
      <dgm:spPr/>
      <dgm:t>
        <a:bodyPr/>
        <a:lstStyle/>
        <a:p>
          <a:endParaRPr lang="en-US"/>
        </a:p>
      </dgm:t>
    </dgm:pt>
    <dgm:pt modelId="{37DE057B-FA2B-4120-AFF4-520A47C2887B}" type="pres">
      <dgm:prSet presAssocID="{A0B98BF2-119E-449D-895E-2F006E031229}" presName="diagram" presStyleCnt="0">
        <dgm:presLayoutVars>
          <dgm:dir/>
          <dgm:resizeHandles val="exact"/>
        </dgm:presLayoutVars>
      </dgm:prSet>
      <dgm:spPr/>
    </dgm:pt>
    <dgm:pt modelId="{5A32639B-7C72-42EF-A62C-BBDCDF105984}" type="pres">
      <dgm:prSet presAssocID="{323933F5-2A12-4D36-A2B2-A712C6BD2A91}" presName="node" presStyleLbl="node1" presStyleIdx="0" presStyleCnt="8">
        <dgm:presLayoutVars>
          <dgm:bulletEnabled val="1"/>
        </dgm:presLayoutVars>
      </dgm:prSet>
      <dgm:spPr/>
    </dgm:pt>
    <dgm:pt modelId="{9A834EF5-F2B2-4CC5-8D21-32A3D30AA680}" type="pres">
      <dgm:prSet presAssocID="{2DC6D893-D8D5-4F4A-B8EF-64520CCAC292}" presName="sibTrans" presStyleCnt="0"/>
      <dgm:spPr/>
    </dgm:pt>
    <dgm:pt modelId="{5C5F16E8-C567-46B3-B36D-95F6E4FA0681}" type="pres">
      <dgm:prSet presAssocID="{A05B654C-E3F5-49BD-8B36-3AB0E21E0997}" presName="node" presStyleLbl="node1" presStyleIdx="1" presStyleCnt="8">
        <dgm:presLayoutVars>
          <dgm:bulletEnabled val="1"/>
        </dgm:presLayoutVars>
      </dgm:prSet>
      <dgm:spPr/>
    </dgm:pt>
    <dgm:pt modelId="{AF6DDE9D-1FB0-433C-908D-7D3F51D893F3}" type="pres">
      <dgm:prSet presAssocID="{24F68CED-C414-4891-9D94-F23965149BCB}" presName="sibTrans" presStyleCnt="0"/>
      <dgm:spPr/>
    </dgm:pt>
    <dgm:pt modelId="{D3BB4641-B6D9-4180-A35E-3C58C26ADB99}" type="pres">
      <dgm:prSet presAssocID="{1C63A25E-8316-4585-AA85-388BA75124D4}" presName="node" presStyleLbl="node1" presStyleIdx="2" presStyleCnt="8">
        <dgm:presLayoutVars>
          <dgm:bulletEnabled val="1"/>
        </dgm:presLayoutVars>
      </dgm:prSet>
      <dgm:spPr/>
    </dgm:pt>
    <dgm:pt modelId="{C8B315D2-3063-4712-B61F-A84CBEE70459}" type="pres">
      <dgm:prSet presAssocID="{2CCAD95D-944D-486A-B385-1E7B938E4F5B}" presName="sibTrans" presStyleCnt="0"/>
      <dgm:spPr/>
    </dgm:pt>
    <dgm:pt modelId="{D06D13A9-1C7F-4F8E-8219-E212616F9CF5}" type="pres">
      <dgm:prSet presAssocID="{E665D217-A4C1-49DA-B218-369CFDB59DAA}" presName="node" presStyleLbl="node1" presStyleIdx="3" presStyleCnt="8">
        <dgm:presLayoutVars>
          <dgm:bulletEnabled val="1"/>
        </dgm:presLayoutVars>
      </dgm:prSet>
      <dgm:spPr/>
    </dgm:pt>
    <dgm:pt modelId="{E5963ADA-4A33-47B7-AF17-23863DF491E5}" type="pres">
      <dgm:prSet presAssocID="{89654C27-A1A9-43A2-9640-8EFD38D496E7}" presName="sibTrans" presStyleCnt="0"/>
      <dgm:spPr/>
    </dgm:pt>
    <dgm:pt modelId="{8E887FDE-28A7-4B8B-8027-3A6F7F186439}" type="pres">
      <dgm:prSet presAssocID="{0BD36BEA-FEBB-466B-B5C2-E7787F380B79}" presName="node" presStyleLbl="node1" presStyleIdx="4" presStyleCnt="8">
        <dgm:presLayoutVars>
          <dgm:bulletEnabled val="1"/>
        </dgm:presLayoutVars>
      </dgm:prSet>
      <dgm:spPr/>
    </dgm:pt>
    <dgm:pt modelId="{9C39D1D5-9005-4B72-A60A-F746B85EBA9E}" type="pres">
      <dgm:prSet presAssocID="{15EAA155-7630-4371-83B3-C2DEF8F8692B}" presName="sibTrans" presStyleCnt="0"/>
      <dgm:spPr/>
    </dgm:pt>
    <dgm:pt modelId="{99CB819C-ABD1-4CA2-BFB2-66216FAB0F63}" type="pres">
      <dgm:prSet presAssocID="{706A3D32-B3BB-423C-89A9-765F0169EB07}" presName="node" presStyleLbl="node1" presStyleIdx="5" presStyleCnt="8">
        <dgm:presLayoutVars>
          <dgm:bulletEnabled val="1"/>
        </dgm:presLayoutVars>
      </dgm:prSet>
      <dgm:spPr/>
    </dgm:pt>
    <dgm:pt modelId="{49246912-92AB-4BA1-9368-8BAF4FBA6E2D}" type="pres">
      <dgm:prSet presAssocID="{77E8DE99-B09F-4359-8236-B4CAAB1C2E08}" presName="sibTrans" presStyleCnt="0"/>
      <dgm:spPr/>
    </dgm:pt>
    <dgm:pt modelId="{846E63BD-D683-4EF9-9D4A-C0BD456525F2}" type="pres">
      <dgm:prSet presAssocID="{945D2448-1560-4DC6-89B7-2D6AA3FCEC7D}" presName="node" presStyleLbl="node1" presStyleIdx="6" presStyleCnt="8">
        <dgm:presLayoutVars>
          <dgm:bulletEnabled val="1"/>
        </dgm:presLayoutVars>
      </dgm:prSet>
      <dgm:spPr/>
    </dgm:pt>
    <dgm:pt modelId="{1FEF3451-F84D-4434-8469-2C41E4EC0DD5}" type="pres">
      <dgm:prSet presAssocID="{860EB93B-CDEE-4D4C-A907-53511898ED6E}" presName="sibTrans" presStyleCnt="0"/>
      <dgm:spPr/>
    </dgm:pt>
    <dgm:pt modelId="{9F1FE007-257A-4CB0-B67B-A83BFB0FCAF4}" type="pres">
      <dgm:prSet presAssocID="{8928EC0C-4E47-4FA9-A6C1-C0C60DDD1634}" presName="node" presStyleLbl="node1" presStyleIdx="7" presStyleCnt="8">
        <dgm:presLayoutVars>
          <dgm:bulletEnabled val="1"/>
        </dgm:presLayoutVars>
      </dgm:prSet>
      <dgm:spPr/>
    </dgm:pt>
  </dgm:ptLst>
  <dgm:cxnLst>
    <dgm:cxn modelId="{B7D0BA17-CA46-46BA-B7A8-79E7D495FD68}" type="presOf" srcId="{945D2448-1560-4DC6-89B7-2D6AA3FCEC7D}" destId="{846E63BD-D683-4EF9-9D4A-C0BD456525F2}" srcOrd="0" destOrd="0" presId="urn:microsoft.com/office/officeart/2005/8/layout/default"/>
    <dgm:cxn modelId="{F860201E-BF8E-47C3-AA94-0480C59D5A44}" srcId="{A0B98BF2-119E-449D-895E-2F006E031229}" destId="{945D2448-1560-4DC6-89B7-2D6AA3FCEC7D}" srcOrd="6" destOrd="0" parTransId="{D7B4C80A-9A3D-4281-9B4E-BC3C7D59890D}" sibTransId="{860EB93B-CDEE-4D4C-A907-53511898ED6E}"/>
    <dgm:cxn modelId="{60568166-4409-43E4-8E26-FC1DB14A5E96}" type="presOf" srcId="{A0B98BF2-119E-449D-895E-2F006E031229}" destId="{37DE057B-FA2B-4120-AFF4-520A47C2887B}" srcOrd="0" destOrd="0" presId="urn:microsoft.com/office/officeart/2005/8/layout/default"/>
    <dgm:cxn modelId="{2AD3F368-092E-477D-B0C2-6DF05FE18130}" type="presOf" srcId="{1C63A25E-8316-4585-AA85-388BA75124D4}" destId="{D3BB4641-B6D9-4180-A35E-3C58C26ADB99}" srcOrd="0" destOrd="0" presId="urn:microsoft.com/office/officeart/2005/8/layout/default"/>
    <dgm:cxn modelId="{E847D67F-87CC-41B2-8D63-CA9D085DE178}" type="presOf" srcId="{706A3D32-B3BB-423C-89A9-765F0169EB07}" destId="{99CB819C-ABD1-4CA2-BFB2-66216FAB0F63}" srcOrd="0" destOrd="0" presId="urn:microsoft.com/office/officeart/2005/8/layout/default"/>
    <dgm:cxn modelId="{E70E3390-8F22-40DB-B9A6-89C58D155056}" srcId="{A0B98BF2-119E-449D-895E-2F006E031229}" destId="{706A3D32-B3BB-423C-89A9-765F0169EB07}" srcOrd="5" destOrd="0" parTransId="{02C133CC-6CF7-4836-AD4B-A18E170A5F5A}" sibTransId="{77E8DE99-B09F-4359-8236-B4CAAB1C2E08}"/>
    <dgm:cxn modelId="{BEB35EB4-2DBF-46D0-9271-D1D275D5C08B}" type="presOf" srcId="{323933F5-2A12-4D36-A2B2-A712C6BD2A91}" destId="{5A32639B-7C72-42EF-A62C-BBDCDF105984}" srcOrd="0" destOrd="0" presId="urn:microsoft.com/office/officeart/2005/8/layout/default"/>
    <dgm:cxn modelId="{77FC85B9-F929-4E70-9000-A395105CC739}" srcId="{A0B98BF2-119E-449D-895E-2F006E031229}" destId="{8928EC0C-4E47-4FA9-A6C1-C0C60DDD1634}" srcOrd="7" destOrd="0" parTransId="{8F47F640-6721-4711-9FB3-28C1B2F42344}" sibTransId="{F2C13B16-A5AC-4F13-83FE-E33770AA08C4}"/>
    <dgm:cxn modelId="{002011BC-7A51-4F1E-A178-2A3B18B7E9FF}" srcId="{A0B98BF2-119E-449D-895E-2F006E031229}" destId="{E665D217-A4C1-49DA-B218-369CFDB59DAA}" srcOrd="3" destOrd="0" parTransId="{D714C1B1-4090-4EF1-B023-E036D90B4C06}" sibTransId="{89654C27-A1A9-43A2-9640-8EFD38D496E7}"/>
    <dgm:cxn modelId="{9B37ACBF-DFFF-4330-9F81-8BFAE766A903}" type="presOf" srcId="{E665D217-A4C1-49DA-B218-369CFDB59DAA}" destId="{D06D13A9-1C7F-4F8E-8219-E212616F9CF5}" srcOrd="0" destOrd="0" presId="urn:microsoft.com/office/officeart/2005/8/layout/default"/>
    <dgm:cxn modelId="{9496B8CE-B9A0-401C-A108-54C84799E3E8}" srcId="{A0B98BF2-119E-449D-895E-2F006E031229}" destId="{A05B654C-E3F5-49BD-8B36-3AB0E21E0997}" srcOrd="1" destOrd="0" parTransId="{B61D9A52-1430-4AB7-8784-841588FCFE5B}" sibTransId="{24F68CED-C414-4891-9D94-F23965149BCB}"/>
    <dgm:cxn modelId="{633C60CF-BBDF-43A5-8D5C-EF297287A033}" type="presOf" srcId="{8928EC0C-4E47-4FA9-A6C1-C0C60DDD1634}" destId="{9F1FE007-257A-4CB0-B67B-A83BFB0FCAF4}" srcOrd="0" destOrd="0" presId="urn:microsoft.com/office/officeart/2005/8/layout/default"/>
    <dgm:cxn modelId="{8406DFCF-5C19-4211-935D-4BA94F56ED51}" type="presOf" srcId="{A05B654C-E3F5-49BD-8B36-3AB0E21E0997}" destId="{5C5F16E8-C567-46B3-B36D-95F6E4FA0681}" srcOrd="0" destOrd="0" presId="urn:microsoft.com/office/officeart/2005/8/layout/default"/>
    <dgm:cxn modelId="{8E8BCAD3-1FED-4523-AE19-02DEC1016F8F}" srcId="{A0B98BF2-119E-449D-895E-2F006E031229}" destId="{0BD36BEA-FEBB-466B-B5C2-E7787F380B79}" srcOrd="4" destOrd="0" parTransId="{AC254611-1A8A-4AD4-AD20-112CED6CF607}" sibTransId="{15EAA155-7630-4371-83B3-C2DEF8F8692B}"/>
    <dgm:cxn modelId="{34C13BE9-E1D0-4DB4-A873-CBEB123A0B9D}" type="presOf" srcId="{0BD36BEA-FEBB-466B-B5C2-E7787F380B79}" destId="{8E887FDE-28A7-4B8B-8027-3A6F7F186439}" srcOrd="0" destOrd="0" presId="urn:microsoft.com/office/officeart/2005/8/layout/default"/>
    <dgm:cxn modelId="{D511A3EB-E353-4AA4-B53E-02EB525DDD37}" srcId="{A0B98BF2-119E-449D-895E-2F006E031229}" destId="{323933F5-2A12-4D36-A2B2-A712C6BD2A91}" srcOrd="0" destOrd="0" parTransId="{E5B435E5-A4FA-4C91-8532-A473213C4AAB}" sibTransId="{2DC6D893-D8D5-4F4A-B8EF-64520CCAC292}"/>
    <dgm:cxn modelId="{5DC871EC-9504-4CB7-9CC3-4A919897D017}" srcId="{A0B98BF2-119E-449D-895E-2F006E031229}" destId="{1C63A25E-8316-4585-AA85-388BA75124D4}" srcOrd="2" destOrd="0" parTransId="{1FB7F423-9AC9-45BF-B3CE-957FF15345E7}" sibTransId="{2CCAD95D-944D-486A-B385-1E7B938E4F5B}"/>
    <dgm:cxn modelId="{D2F83495-E629-4380-A445-406B662D68D5}" type="presParOf" srcId="{37DE057B-FA2B-4120-AFF4-520A47C2887B}" destId="{5A32639B-7C72-42EF-A62C-BBDCDF105984}" srcOrd="0" destOrd="0" presId="urn:microsoft.com/office/officeart/2005/8/layout/default"/>
    <dgm:cxn modelId="{920CAB2B-DE60-42EA-B81B-EC9BDBAD8038}" type="presParOf" srcId="{37DE057B-FA2B-4120-AFF4-520A47C2887B}" destId="{9A834EF5-F2B2-4CC5-8D21-32A3D30AA680}" srcOrd="1" destOrd="0" presId="urn:microsoft.com/office/officeart/2005/8/layout/default"/>
    <dgm:cxn modelId="{85F86324-51D3-46A9-83C4-9285CBBD083C}" type="presParOf" srcId="{37DE057B-FA2B-4120-AFF4-520A47C2887B}" destId="{5C5F16E8-C567-46B3-B36D-95F6E4FA0681}" srcOrd="2" destOrd="0" presId="urn:microsoft.com/office/officeart/2005/8/layout/default"/>
    <dgm:cxn modelId="{0EB39D69-2F66-41EC-BF82-33F298A26AE6}" type="presParOf" srcId="{37DE057B-FA2B-4120-AFF4-520A47C2887B}" destId="{AF6DDE9D-1FB0-433C-908D-7D3F51D893F3}" srcOrd="3" destOrd="0" presId="urn:microsoft.com/office/officeart/2005/8/layout/default"/>
    <dgm:cxn modelId="{18B8EAF6-8A98-45B9-92C3-3DC70CDCE251}" type="presParOf" srcId="{37DE057B-FA2B-4120-AFF4-520A47C2887B}" destId="{D3BB4641-B6D9-4180-A35E-3C58C26ADB99}" srcOrd="4" destOrd="0" presId="urn:microsoft.com/office/officeart/2005/8/layout/default"/>
    <dgm:cxn modelId="{7E8FBC03-772A-4D20-BA98-6EBED160DE85}" type="presParOf" srcId="{37DE057B-FA2B-4120-AFF4-520A47C2887B}" destId="{C8B315D2-3063-4712-B61F-A84CBEE70459}" srcOrd="5" destOrd="0" presId="urn:microsoft.com/office/officeart/2005/8/layout/default"/>
    <dgm:cxn modelId="{F8A4BCF8-9E1C-4BCD-ABC4-D39BB2BEA538}" type="presParOf" srcId="{37DE057B-FA2B-4120-AFF4-520A47C2887B}" destId="{D06D13A9-1C7F-4F8E-8219-E212616F9CF5}" srcOrd="6" destOrd="0" presId="urn:microsoft.com/office/officeart/2005/8/layout/default"/>
    <dgm:cxn modelId="{AB74C737-D8E2-416C-8908-29C648CB9C4B}" type="presParOf" srcId="{37DE057B-FA2B-4120-AFF4-520A47C2887B}" destId="{E5963ADA-4A33-47B7-AF17-23863DF491E5}" srcOrd="7" destOrd="0" presId="urn:microsoft.com/office/officeart/2005/8/layout/default"/>
    <dgm:cxn modelId="{CA3CE1C6-550E-4AF8-9717-DCDE9E7EF229}" type="presParOf" srcId="{37DE057B-FA2B-4120-AFF4-520A47C2887B}" destId="{8E887FDE-28A7-4B8B-8027-3A6F7F186439}" srcOrd="8" destOrd="0" presId="urn:microsoft.com/office/officeart/2005/8/layout/default"/>
    <dgm:cxn modelId="{AFEE57DA-DA79-45FB-91A0-AFA4F7694A97}" type="presParOf" srcId="{37DE057B-FA2B-4120-AFF4-520A47C2887B}" destId="{9C39D1D5-9005-4B72-A60A-F746B85EBA9E}" srcOrd="9" destOrd="0" presId="urn:microsoft.com/office/officeart/2005/8/layout/default"/>
    <dgm:cxn modelId="{8F80D206-BF79-4F01-AAB1-C5519AD36A85}" type="presParOf" srcId="{37DE057B-FA2B-4120-AFF4-520A47C2887B}" destId="{99CB819C-ABD1-4CA2-BFB2-66216FAB0F63}" srcOrd="10" destOrd="0" presId="urn:microsoft.com/office/officeart/2005/8/layout/default"/>
    <dgm:cxn modelId="{5D8AF580-2549-4C17-97D5-969D9AD87936}" type="presParOf" srcId="{37DE057B-FA2B-4120-AFF4-520A47C2887B}" destId="{49246912-92AB-4BA1-9368-8BAF4FBA6E2D}" srcOrd="11" destOrd="0" presId="urn:microsoft.com/office/officeart/2005/8/layout/default"/>
    <dgm:cxn modelId="{5124BBAA-24C9-49E7-B0BD-B0C0633006D9}" type="presParOf" srcId="{37DE057B-FA2B-4120-AFF4-520A47C2887B}" destId="{846E63BD-D683-4EF9-9D4A-C0BD456525F2}" srcOrd="12" destOrd="0" presId="urn:microsoft.com/office/officeart/2005/8/layout/default"/>
    <dgm:cxn modelId="{1E6777AA-1274-49CC-BE14-475D580A6246}" type="presParOf" srcId="{37DE057B-FA2B-4120-AFF4-520A47C2887B}" destId="{1FEF3451-F84D-4434-8469-2C41E4EC0DD5}" srcOrd="13" destOrd="0" presId="urn:microsoft.com/office/officeart/2005/8/layout/default"/>
    <dgm:cxn modelId="{1166CD46-93ED-42D4-BE1B-5760A46C6718}" type="presParOf" srcId="{37DE057B-FA2B-4120-AFF4-520A47C2887B}" destId="{9F1FE007-257A-4CB0-B67B-A83BFB0FCAF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EC3DA9-CB96-44CB-A49C-DD09E284FFD7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C0C39ACE-5A7B-4E64-A0D5-E48D832345E9}">
      <dgm:prSet/>
      <dgm:spPr>
        <a:solidFill>
          <a:srgbClr val="C6A52D"/>
        </a:solidFill>
      </dgm:spPr>
      <dgm:t>
        <a:bodyPr/>
        <a:lstStyle/>
        <a:p>
          <a:r>
            <a:rPr lang="en-IN" dirty="0" err="1"/>
            <a:t>Kravspecifikation</a:t>
          </a:r>
          <a:endParaRPr lang="en-IN" dirty="0"/>
        </a:p>
      </dgm:t>
    </dgm:pt>
    <dgm:pt modelId="{CF129358-C838-40B9-97B4-8927087FD19E}" type="parTrans" cxnId="{823239C1-392D-4D68-B015-2718A7068FCD}">
      <dgm:prSet/>
      <dgm:spPr/>
      <dgm:t>
        <a:bodyPr/>
        <a:lstStyle/>
        <a:p>
          <a:endParaRPr lang="en-IN"/>
        </a:p>
      </dgm:t>
    </dgm:pt>
    <dgm:pt modelId="{2F843902-5873-4F76-BB1B-FC85677A1F52}" type="sibTrans" cxnId="{823239C1-392D-4D68-B015-2718A7068FCD}">
      <dgm:prSet/>
      <dgm:spPr/>
      <dgm:t>
        <a:bodyPr/>
        <a:lstStyle/>
        <a:p>
          <a:endParaRPr lang="en-IN"/>
        </a:p>
      </dgm:t>
    </dgm:pt>
    <dgm:pt modelId="{D252C57E-1FF9-4613-8E39-685532F8D436}" type="pres">
      <dgm:prSet presAssocID="{FEEC3DA9-CB96-44CB-A49C-DD09E284FFD7}" presName="linear" presStyleCnt="0">
        <dgm:presLayoutVars>
          <dgm:animLvl val="lvl"/>
          <dgm:resizeHandles val="exact"/>
        </dgm:presLayoutVars>
      </dgm:prSet>
      <dgm:spPr/>
    </dgm:pt>
    <dgm:pt modelId="{4BE4E588-3050-4726-A32B-6CDEB682A396}" type="pres">
      <dgm:prSet presAssocID="{C0C39ACE-5A7B-4E64-A0D5-E48D832345E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134CB03-7B5E-4C4A-BF7A-31718EE0DE4D}" type="presOf" srcId="{C0C39ACE-5A7B-4E64-A0D5-E48D832345E9}" destId="{4BE4E588-3050-4726-A32B-6CDEB682A396}" srcOrd="0" destOrd="0" presId="urn:microsoft.com/office/officeart/2005/8/layout/vList2"/>
    <dgm:cxn modelId="{823239C1-392D-4D68-B015-2718A7068FCD}" srcId="{FEEC3DA9-CB96-44CB-A49C-DD09E284FFD7}" destId="{C0C39ACE-5A7B-4E64-A0D5-E48D832345E9}" srcOrd="0" destOrd="0" parTransId="{CF129358-C838-40B9-97B4-8927087FD19E}" sibTransId="{2F843902-5873-4F76-BB1B-FC85677A1F52}"/>
    <dgm:cxn modelId="{9ABF89D1-19DB-414A-81E8-433F8E60952D}" type="presOf" srcId="{FEEC3DA9-CB96-44CB-A49C-DD09E284FFD7}" destId="{D252C57E-1FF9-4613-8E39-685532F8D436}" srcOrd="0" destOrd="0" presId="urn:microsoft.com/office/officeart/2005/8/layout/vList2"/>
    <dgm:cxn modelId="{0CD2C72C-4B95-4613-90AA-888E4834D01E}" type="presParOf" srcId="{D252C57E-1FF9-4613-8E39-685532F8D436}" destId="{4BE4E588-3050-4726-A32B-6CDEB682A3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EC3DA9-CB96-44CB-A49C-DD09E284FFD7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C0C39ACE-5A7B-4E64-A0D5-E48D832345E9}">
      <dgm:prSet custT="1"/>
      <dgm:spPr>
        <a:solidFill>
          <a:srgbClr val="C6A52D"/>
        </a:solidFill>
      </dgm:spPr>
      <dgm:t>
        <a:bodyPr vert="vert270"/>
        <a:lstStyle/>
        <a:p>
          <a:pPr algn="ctr"/>
          <a:r>
            <a:rPr lang="en-IN" sz="2800" dirty="0" err="1"/>
            <a:t>Startsidan</a:t>
          </a:r>
          <a:r>
            <a:rPr lang="en-IN" sz="2800" dirty="0"/>
            <a:t> - Wireframe</a:t>
          </a:r>
        </a:p>
      </dgm:t>
    </dgm:pt>
    <dgm:pt modelId="{CF129358-C838-40B9-97B4-8927087FD19E}" type="parTrans" cxnId="{823239C1-392D-4D68-B015-2718A7068FCD}">
      <dgm:prSet/>
      <dgm:spPr/>
      <dgm:t>
        <a:bodyPr/>
        <a:lstStyle/>
        <a:p>
          <a:endParaRPr lang="en-IN"/>
        </a:p>
      </dgm:t>
    </dgm:pt>
    <dgm:pt modelId="{2F843902-5873-4F76-BB1B-FC85677A1F52}" type="sibTrans" cxnId="{823239C1-392D-4D68-B015-2718A7068FCD}">
      <dgm:prSet/>
      <dgm:spPr/>
      <dgm:t>
        <a:bodyPr/>
        <a:lstStyle/>
        <a:p>
          <a:endParaRPr lang="en-IN"/>
        </a:p>
      </dgm:t>
    </dgm:pt>
    <dgm:pt modelId="{D252C57E-1FF9-4613-8E39-685532F8D436}" type="pres">
      <dgm:prSet presAssocID="{FEEC3DA9-CB96-44CB-A49C-DD09E284FFD7}" presName="linear" presStyleCnt="0">
        <dgm:presLayoutVars>
          <dgm:animLvl val="lvl"/>
          <dgm:resizeHandles val="exact"/>
        </dgm:presLayoutVars>
      </dgm:prSet>
      <dgm:spPr/>
    </dgm:pt>
    <dgm:pt modelId="{4BE4E588-3050-4726-A32B-6CDEB682A396}" type="pres">
      <dgm:prSet presAssocID="{C0C39ACE-5A7B-4E64-A0D5-E48D832345E9}" presName="parentText" presStyleLbl="node1" presStyleIdx="0" presStyleCnt="1" custScaleY="1306573" custLinFactY="4965" custLinFactNeighborX="1938" custLinFactNeighborY="100000">
        <dgm:presLayoutVars>
          <dgm:chMax val="0"/>
          <dgm:bulletEnabled val="1"/>
        </dgm:presLayoutVars>
      </dgm:prSet>
      <dgm:spPr/>
    </dgm:pt>
  </dgm:ptLst>
  <dgm:cxnLst>
    <dgm:cxn modelId="{9134CB03-7B5E-4C4A-BF7A-31718EE0DE4D}" type="presOf" srcId="{C0C39ACE-5A7B-4E64-A0D5-E48D832345E9}" destId="{4BE4E588-3050-4726-A32B-6CDEB682A396}" srcOrd="0" destOrd="0" presId="urn:microsoft.com/office/officeart/2005/8/layout/vList2"/>
    <dgm:cxn modelId="{823239C1-392D-4D68-B015-2718A7068FCD}" srcId="{FEEC3DA9-CB96-44CB-A49C-DD09E284FFD7}" destId="{C0C39ACE-5A7B-4E64-A0D5-E48D832345E9}" srcOrd="0" destOrd="0" parTransId="{CF129358-C838-40B9-97B4-8927087FD19E}" sibTransId="{2F843902-5873-4F76-BB1B-FC85677A1F52}"/>
    <dgm:cxn modelId="{9ABF89D1-19DB-414A-81E8-433F8E60952D}" type="presOf" srcId="{FEEC3DA9-CB96-44CB-A49C-DD09E284FFD7}" destId="{D252C57E-1FF9-4613-8E39-685532F8D436}" srcOrd="0" destOrd="0" presId="urn:microsoft.com/office/officeart/2005/8/layout/vList2"/>
    <dgm:cxn modelId="{0CD2C72C-4B95-4613-90AA-888E4834D01E}" type="presParOf" srcId="{D252C57E-1FF9-4613-8E39-685532F8D436}" destId="{4BE4E588-3050-4726-A32B-6CDEB682A3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EEC3DA9-CB96-44CB-A49C-DD09E284FFD7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C0C39ACE-5A7B-4E64-A0D5-E48D832345E9}">
      <dgm:prSet/>
      <dgm:spPr>
        <a:solidFill>
          <a:srgbClr val="C6A52D"/>
        </a:solidFill>
      </dgm:spPr>
      <dgm:t>
        <a:bodyPr vert="vert270"/>
        <a:lstStyle/>
        <a:p>
          <a:pPr algn="ctr"/>
          <a:r>
            <a:rPr lang="sv-SE" dirty="0">
              <a:solidFill>
                <a:schemeClr val="bg1"/>
              </a:solidFill>
            </a:rPr>
            <a:t>En mockup</a:t>
          </a:r>
          <a:endParaRPr lang="en-IN" dirty="0"/>
        </a:p>
      </dgm:t>
    </dgm:pt>
    <dgm:pt modelId="{CF129358-C838-40B9-97B4-8927087FD19E}" type="parTrans" cxnId="{823239C1-392D-4D68-B015-2718A7068FCD}">
      <dgm:prSet/>
      <dgm:spPr/>
      <dgm:t>
        <a:bodyPr/>
        <a:lstStyle/>
        <a:p>
          <a:endParaRPr lang="en-IN"/>
        </a:p>
      </dgm:t>
    </dgm:pt>
    <dgm:pt modelId="{2F843902-5873-4F76-BB1B-FC85677A1F52}" type="sibTrans" cxnId="{823239C1-392D-4D68-B015-2718A7068FCD}">
      <dgm:prSet/>
      <dgm:spPr/>
      <dgm:t>
        <a:bodyPr/>
        <a:lstStyle/>
        <a:p>
          <a:endParaRPr lang="en-IN"/>
        </a:p>
      </dgm:t>
    </dgm:pt>
    <dgm:pt modelId="{D252C57E-1FF9-4613-8E39-685532F8D436}" type="pres">
      <dgm:prSet presAssocID="{FEEC3DA9-CB96-44CB-A49C-DD09E284FFD7}" presName="linear" presStyleCnt="0">
        <dgm:presLayoutVars>
          <dgm:animLvl val="lvl"/>
          <dgm:resizeHandles val="exact"/>
        </dgm:presLayoutVars>
      </dgm:prSet>
      <dgm:spPr/>
    </dgm:pt>
    <dgm:pt modelId="{4BE4E588-3050-4726-A32B-6CDEB682A396}" type="pres">
      <dgm:prSet presAssocID="{C0C39ACE-5A7B-4E64-A0D5-E48D832345E9}" presName="parentText" presStyleLbl="node1" presStyleIdx="0" presStyleCnt="1" custScaleY="367670">
        <dgm:presLayoutVars>
          <dgm:chMax val="0"/>
          <dgm:bulletEnabled val="1"/>
        </dgm:presLayoutVars>
      </dgm:prSet>
      <dgm:spPr/>
    </dgm:pt>
  </dgm:ptLst>
  <dgm:cxnLst>
    <dgm:cxn modelId="{9134CB03-7B5E-4C4A-BF7A-31718EE0DE4D}" type="presOf" srcId="{C0C39ACE-5A7B-4E64-A0D5-E48D832345E9}" destId="{4BE4E588-3050-4726-A32B-6CDEB682A396}" srcOrd="0" destOrd="0" presId="urn:microsoft.com/office/officeart/2005/8/layout/vList2"/>
    <dgm:cxn modelId="{823239C1-392D-4D68-B015-2718A7068FCD}" srcId="{FEEC3DA9-CB96-44CB-A49C-DD09E284FFD7}" destId="{C0C39ACE-5A7B-4E64-A0D5-E48D832345E9}" srcOrd="0" destOrd="0" parTransId="{CF129358-C838-40B9-97B4-8927087FD19E}" sibTransId="{2F843902-5873-4F76-BB1B-FC85677A1F52}"/>
    <dgm:cxn modelId="{9ABF89D1-19DB-414A-81E8-433F8E60952D}" type="presOf" srcId="{FEEC3DA9-CB96-44CB-A49C-DD09E284FFD7}" destId="{D252C57E-1FF9-4613-8E39-685532F8D436}" srcOrd="0" destOrd="0" presId="urn:microsoft.com/office/officeart/2005/8/layout/vList2"/>
    <dgm:cxn modelId="{0CD2C72C-4B95-4613-90AA-888E4834D01E}" type="presParOf" srcId="{D252C57E-1FF9-4613-8E39-685532F8D436}" destId="{4BE4E588-3050-4726-A32B-6CDEB682A3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4E588-3050-4726-A32B-6CDEB682A396}">
      <dsp:nvSpPr>
        <dsp:cNvPr id="0" name=""/>
        <dsp:cNvSpPr/>
      </dsp:nvSpPr>
      <dsp:spPr>
        <a:xfrm>
          <a:off x="0" y="4780"/>
          <a:ext cx="10515600" cy="791505"/>
        </a:xfrm>
        <a:prstGeom prst="roundRect">
          <a:avLst/>
        </a:prstGeom>
        <a:solidFill>
          <a:srgbClr val="C6A5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Vad har vi här...</a:t>
          </a:r>
        </a:p>
      </dsp:txBody>
      <dsp:txXfrm>
        <a:off x="38638" y="43418"/>
        <a:ext cx="10438324" cy="71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2ACC9-A68A-4EAD-ADB5-06C253A518EF}">
      <dsp:nvSpPr>
        <dsp:cNvPr id="0" name=""/>
        <dsp:cNvSpPr/>
      </dsp:nvSpPr>
      <dsp:spPr>
        <a:xfrm>
          <a:off x="513388" y="227510"/>
          <a:ext cx="9240988" cy="840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b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 err="1"/>
            <a:t>Inledning</a:t>
          </a:r>
          <a:endParaRPr lang="en-IN" sz="3600" kern="1200" dirty="0"/>
        </a:p>
      </dsp:txBody>
      <dsp:txXfrm>
        <a:off x="513388" y="227510"/>
        <a:ext cx="9240988" cy="840089"/>
      </dsp:txXfrm>
    </dsp:sp>
    <dsp:sp modelId="{BC1F8620-4A7E-4ED5-8AE0-ACEA88EC2964}">
      <dsp:nvSpPr>
        <dsp:cNvPr id="0" name=""/>
        <dsp:cNvSpPr/>
      </dsp:nvSpPr>
      <dsp:spPr>
        <a:xfrm>
          <a:off x="513388" y="1067600"/>
          <a:ext cx="1232131" cy="20535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1AE96A-88F7-4AD7-9AE8-CDAD361AA19E}">
      <dsp:nvSpPr>
        <dsp:cNvPr id="0" name=""/>
        <dsp:cNvSpPr/>
      </dsp:nvSpPr>
      <dsp:spPr>
        <a:xfrm>
          <a:off x="1817394" y="1067600"/>
          <a:ext cx="1232131" cy="20535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7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7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7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70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15FD44-8BF9-4B1D-A497-29ACCC4F17B9}">
      <dsp:nvSpPr>
        <dsp:cNvPr id="0" name=""/>
        <dsp:cNvSpPr/>
      </dsp:nvSpPr>
      <dsp:spPr>
        <a:xfrm>
          <a:off x="3121400" y="1067600"/>
          <a:ext cx="1232131" cy="20535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4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4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4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141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B90DE7-BA1C-4E82-9C77-E43617B6F2D6}">
      <dsp:nvSpPr>
        <dsp:cNvPr id="0" name=""/>
        <dsp:cNvSpPr/>
      </dsp:nvSpPr>
      <dsp:spPr>
        <a:xfrm>
          <a:off x="4425406" y="1067600"/>
          <a:ext cx="1232131" cy="20535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21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21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21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212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80D39B-E3E8-4F38-AB1D-843A5CF5F0C3}">
      <dsp:nvSpPr>
        <dsp:cNvPr id="0" name=""/>
        <dsp:cNvSpPr/>
      </dsp:nvSpPr>
      <dsp:spPr>
        <a:xfrm>
          <a:off x="5729412" y="1067600"/>
          <a:ext cx="1232131" cy="20535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28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28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28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282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60FAFB-1F0D-4CC1-B3BB-00381B9B2633}">
      <dsp:nvSpPr>
        <dsp:cNvPr id="0" name=""/>
        <dsp:cNvSpPr/>
      </dsp:nvSpPr>
      <dsp:spPr>
        <a:xfrm>
          <a:off x="7033419" y="1067600"/>
          <a:ext cx="1232131" cy="20535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35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35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35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353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AF5EB1-87F5-4DD6-BF45-8328BD8A0051}">
      <dsp:nvSpPr>
        <dsp:cNvPr id="0" name=""/>
        <dsp:cNvSpPr/>
      </dsp:nvSpPr>
      <dsp:spPr>
        <a:xfrm>
          <a:off x="8337425" y="1067600"/>
          <a:ext cx="1232131" cy="20535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42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42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42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424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6D1AEA-0A85-48A6-8A1B-F0DEC30E9150}">
      <dsp:nvSpPr>
        <dsp:cNvPr id="0" name=""/>
        <dsp:cNvSpPr/>
      </dsp:nvSpPr>
      <dsp:spPr>
        <a:xfrm>
          <a:off x="513388" y="1371611"/>
          <a:ext cx="9240988" cy="840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b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 err="1"/>
            <a:t>Kravspecifikation</a:t>
          </a:r>
          <a:endParaRPr lang="en-IN" sz="3600" kern="1200" dirty="0"/>
        </a:p>
      </dsp:txBody>
      <dsp:txXfrm>
        <a:off x="513388" y="1371611"/>
        <a:ext cx="9240988" cy="840089"/>
      </dsp:txXfrm>
    </dsp:sp>
    <dsp:sp modelId="{A0D88F3C-D4D5-4B8B-A374-FAB1CEBD7683}">
      <dsp:nvSpPr>
        <dsp:cNvPr id="0" name=""/>
        <dsp:cNvSpPr/>
      </dsp:nvSpPr>
      <dsp:spPr>
        <a:xfrm>
          <a:off x="513388" y="2211701"/>
          <a:ext cx="1232131" cy="20535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49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49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49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495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1B3E8E-8CB1-419C-8774-852B278BB9DE}">
      <dsp:nvSpPr>
        <dsp:cNvPr id="0" name=""/>
        <dsp:cNvSpPr/>
      </dsp:nvSpPr>
      <dsp:spPr>
        <a:xfrm>
          <a:off x="1817394" y="2211701"/>
          <a:ext cx="1232131" cy="20535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56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56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56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565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5B30AE-FBE5-4638-B514-BD70476D8667}">
      <dsp:nvSpPr>
        <dsp:cNvPr id="0" name=""/>
        <dsp:cNvSpPr/>
      </dsp:nvSpPr>
      <dsp:spPr>
        <a:xfrm>
          <a:off x="3121400" y="2211701"/>
          <a:ext cx="1232131" cy="20535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63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63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63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636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A2F437-CB8C-47D9-9F17-7CC8619A76B2}">
      <dsp:nvSpPr>
        <dsp:cNvPr id="0" name=""/>
        <dsp:cNvSpPr/>
      </dsp:nvSpPr>
      <dsp:spPr>
        <a:xfrm>
          <a:off x="4425406" y="2211701"/>
          <a:ext cx="1232131" cy="20535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70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70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70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707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C4C605-47DD-4AAA-B9A0-CA23ED6941E9}">
      <dsp:nvSpPr>
        <dsp:cNvPr id="0" name=""/>
        <dsp:cNvSpPr/>
      </dsp:nvSpPr>
      <dsp:spPr>
        <a:xfrm>
          <a:off x="5729412" y="2211701"/>
          <a:ext cx="1232131" cy="20535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777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777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777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777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F71AD2-2519-4429-8EE1-876FAE9EA665}">
      <dsp:nvSpPr>
        <dsp:cNvPr id="0" name=""/>
        <dsp:cNvSpPr/>
      </dsp:nvSpPr>
      <dsp:spPr>
        <a:xfrm>
          <a:off x="7033419" y="2211701"/>
          <a:ext cx="1232131" cy="20535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84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84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84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848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4FD762-B743-460A-BFAF-A727F961D95E}">
      <dsp:nvSpPr>
        <dsp:cNvPr id="0" name=""/>
        <dsp:cNvSpPr/>
      </dsp:nvSpPr>
      <dsp:spPr>
        <a:xfrm>
          <a:off x="8337425" y="2211701"/>
          <a:ext cx="1232131" cy="20535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91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91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91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919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BB121B-BAC3-496D-B14D-EBFEBDB0D592}">
      <dsp:nvSpPr>
        <dsp:cNvPr id="0" name=""/>
        <dsp:cNvSpPr/>
      </dsp:nvSpPr>
      <dsp:spPr>
        <a:xfrm>
          <a:off x="513388" y="2515711"/>
          <a:ext cx="9240988" cy="840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b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Wireframes</a:t>
          </a:r>
        </a:p>
      </dsp:txBody>
      <dsp:txXfrm>
        <a:off x="513388" y="2515711"/>
        <a:ext cx="9240988" cy="840089"/>
      </dsp:txXfrm>
    </dsp:sp>
    <dsp:sp modelId="{CC2528FE-3A0A-42FE-9F16-809312BBD899}">
      <dsp:nvSpPr>
        <dsp:cNvPr id="0" name=""/>
        <dsp:cNvSpPr/>
      </dsp:nvSpPr>
      <dsp:spPr>
        <a:xfrm>
          <a:off x="513388" y="3355801"/>
          <a:ext cx="1232131" cy="20535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990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990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990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990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78634E-CA11-492D-92D4-9CF967E3746A}">
      <dsp:nvSpPr>
        <dsp:cNvPr id="0" name=""/>
        <dsp:cNvSpPr/>
      </dsp:nvSpPr>
      <dsp:spPr>
        <a:xfrm>
          <a:off x="1817394" y="3355801"/>
          <a:ext cx="1232131" cy="20535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06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06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06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1060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DB2A70-5156-4CC0-9337-F10B9676147F}">
      <dsp:nvSpPr>
        <dsp:cNvPr id="0" name=""/>
        <dsp:cNvSpPr/>
      </dsp:nvSpPr>
      <dsp:spPr>
        <a:xfrm>
          <a:off x="3121400" y="3355801"/>
          <a:ext cx="1232131" cy="20535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1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1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1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1131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DB3C92-13B7-40FE-AE7E-BCEDEF56C54F}">
      <dsp:nvSpPr>
        <dsp:cNvPr id="0" name=""/>
        <dsp:cNvSpPr/>
      </dsp:nvSpPr>
      <dsp:spPr>
        <a:xfrm>
          <a:off x="4425406" y="3355801"/>
          <a:ext cx="1232131" cy="20535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20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20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20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1202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E85290-1525-40AB-B880-A82789F8BDB7}">
      <dsp:nvSpPr>
        <dsp:cNvPr id="0" name=""/>
        <dsp:cNvSpPr/>
      </dsp:nvSpPr>
      <dsp:spPr>
        <a:xfrm>
          <a:off x="5729412" y="3355801"/>
          <a:ext cx="1232131" cy="20535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27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27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27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1272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F84354-C865-4920-A50A-AB399784AD43}">
      <dsp:nvSpPr>
        <dsp:cNvPr id="0" name=""/>
        <dsp:cNvSpPr/>
      </dsp:nvSpPr>
      <dsp:spPr>
        <a:xfrm>
          <a:off x="7033419" y="3355801"/>
          <a:ext cx="1232131" cy="20535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34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34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34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1343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38287F-A4E7-4E49-B1B0-589B427EA0FB}">
      <dsp:nvSpPr>
        <dsp:cNvPr id="0" name=""/>
        <dsp:cNvSpPr/>
      </dsp:nvSpPr>
      <dsp:spPr>
        <a:xfrm>
          <a:off x="8337425" y="3355801"/>
          <a:ext cx="1232131" cy="20535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41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41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41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1414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947EFD-9F59-420C-861E-739DB398FA06}">
      <dsp:nvSpPr>
        <dsp:cNvPr id="0" name=""/>
        <dsp:cNvSpPr/>
      </dsp:nvSpPr>
      <dsp:spPr>
        <a:xfrm>
          <a:off x="513388" y="3659812"/>
          <a:ext cx="9240988" cy="840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b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 err="1"/>
            <a:t>En</a:t>
          </a:r>
          <a:r>
            <a:rPr lang="en-IN" sz="3600" kern="1200" dirty="0"/>
            <a:t> </a:t>
          </a:r>
          <a:r>
            <a:rPr lang="en-IN" sz="3600" kern="1200" dirty="0" err="1"/>
            <a:t>mockup</a:t>
          </a:r>
          <a:endParaRPr lang="en-IN" sz="3600" kern="1200" dirty="0"/>
        </a:p>
      </dsp:txBody>
      <dsp:txXfrm>
        <a:off x="513388" y="3659812"/>
        <a:ext cx="9240988" cy="840089"/>
      </dsp:txXfrm>
    </dsp:sp>
    <dsp:sp modelId="{8BD3D2CB-97F1-4423-AD10-A4F9018E5642}">
      <dsp:nvSpPr>
        <dsp:cNvPr id="0" name=""/>
        <dsp:cNvSpPr/>
      </dsp:nvSpPr>
      <dsp:spPr>
        <a:xfrm>
          <a:off x="513388" y="4499902"/>
          <a:ext cx="1232131" cy="20535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48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48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48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1484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DB520F-4F8B-41D2-91A7-0F4014FEFB72}">
      <dsp:nvSpPr>
        <dsp:cNvPr id="0" name=""/>
        <dsp:cNvSpPr/>
      </dsp:nvSpPr>
      <dsp:spPr>
        <a:xfrm>
          <a:off x="1817394" y="4499902"/>
          <a:ext cx="1232131" cy="20535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55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55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55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1555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72037F-878F-4303-A246-21AC8DB4AA93}">
      <dsp:nvSpPr>
        <dsp:cNvPr id="0" name=""/>
        <dsp:cNvSpPr/>
      </dsp:nvSpPr>
      <dsp:spPr>
        <a:xfrm>
          <a:off x="3121400" y="4499902"/>
          <a:ext cx="1232131" cy="20535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62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62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62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1626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6F9369-6162-47F7-B686-1097CA1D501D}">
      <dsp:nvSpPr>
        <dsp:cNvPr id="0" name=""/>
        <dsp:cNvSpPr/>
      </dsp:nvSpPr>
      <dsp:spPr>
        <a:xfrm>
          <a:off x="4425406" y="4499902"/>
          <a:ext cx="1232131" cy="20535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69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69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69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1697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286E4D-D0E8-4961-B29B-6E646FB67EF2}">
      <dsp:nvSpPr>
        <dsp:cNvPr id="0" name=""/>
        <dsp:cNvSpPr/>
      </dsp:nvSpPr>
      <dsp:spPr>
        <a:xfrm>
          <a:off x="5729412" y="4499902"/>
          <a:ext cx="1232131" cy="20535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767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767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767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1767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E288C9-14D1-4121-A757-73E33ECE5C0E}">
      <dsp:nvSpPr>
        <dsp:cNvPr id="0" name=""/>
        <dsp:cNvSpPr/>
      </dsp:nvSpPr>
      <dsp:spPr>
        <a:xfrm>
          <a:off x="7033419" y="4499902"/>
          <a:ext cx="1232131" cy="20535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83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83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83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1838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1AF55B-BAB6-49C4-98F8-DABBF7F07950}">
      <dsp:nvSpPr>
        <dsp:cNvPr id="0" name=""/>
        <dsp:cNvSpPr/>
      </dsp:nvSpPr>
      <dsp:spPr>
        <a:xfrm>
          <a:off x="8337425" y="4499902"/>
          <a:ext cx="1232131" cy="20535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90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90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90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1909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4E588-3050-4726-A32B-6CDEB682A396}">
      <dsp:nvSpPr>
        <dsp:cNvPr id="0" name=""/>
        <dsp:cNvSpPr/>
      </dsp:nvSpPr>
      <dsp:spPr>
        <a:xfrm>
          <a:off x="0" y="4780"/>
          <a:ext cx="10515600" cy="791505"/>
        </a:xfrm>
        <a:prstGeom prst="roundRect">
          <a:avLst/>
        </a:prstGeom>
        <a:solidFill>
          <a:srgbClr val="C6A5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 err="1"/>
            <a:t>Inledning</a:t>
          </a:r>
          <a:endParaRPr lang="en-IN" sz="3300" kern="1200" dirty="0"/>
        </a:p>
      </dsp:txBody>
      <dsp:txXfrm>
        <a:off x="38638" y="43418"/>
        <a:ext cx="10438324" cy="7142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7217E-F544-4FCF-9778-17858AE0F306}">
      <dsp:nvSpPr>
        <dsp:cNvPr id="0" name=""/>
        <dsp:cNvSpPr/>
      </dsp:nvSpPr>
      <dsp:spPr>
        <a:xfrm>
          <a:off x="17" y="665"/>
          <a:ext cx="10515564" cy="43500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6500" kern="1200" dirty="0"/>
            <a:t>Att visa företagets varumärke inom lyxresidens inredning</a:t>
          </a:r>
          <a:endParaRPr lang="en-IN" sz="6500" kern="1200" dirty="0"/>
        </a:p>
      </dsp:txBody>
      <dsp:txXfrm>
        <a:off x="17" y="665"/>
        <a:ext cx="10515564" cy="43500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2639B-7C72-42EF-A62C-BBDCDF105984}">
      <dsp:nvSpPr>
        <dsp:cNvPr id="0" name=""/>
        <dsp:cNvSpPr/>
      </dsp:nvSpPr>
      <dsp:spPr>
        <a:xfrm>
          <a:off x="3271" y="856351"/>
          <a:ext cx="2595540" cy="1557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b="0" i="0" kern="1200"/>
            <a:t>Producera en fullt responsiv webbplats </a:t>
          </a:r>
          <a:endParaRPr lang="en-US" sz="2000" kern="1200"/>
        </a:p>
      </dsp:txBody>
      <dsp:txXfrm>
        <a:off x="3271" y="856351"/>
        <a:ext cx="2595540" cy="1557324"/>
      </dsp:txXfrm>
    </dsp:sp>
    <dsp:sp modelId="{5C5F16E8-C567-46B3-B36D-95F6E4FA0681}">
      <dsp:nvSpPr>
        <dsp:cNvPr id="0" name=""/>
        <dsp:cNvSpPr/>
      </dsp:nvSpPr>
      <dsp:spPr>
        <a:xfrm>
          <a:off x="2858366" y="856351"/>
          <a:ext cx="2595540" cy="1557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b="0" i="0" kern="1200"/>
            <a:t>Korrekt HTML-struktur och validerad kod. </a:t>
          </a:r>
          <a:endParaRPr lang="sv-SE" sz="2000" b="0" i="0" kern="1200" dirty="0"/>
        </a:p>
      </dsp:txBody>
      <dsp:txXfrm>
        <a:off x="2858366" y="856351"/>
        <a:ext cx="2595540" cy="1557324"/>
      </dsp:txXfrm>
    </dsp:sp>
    <dsp:sp modelId="{D3BB4641-B6D9-4180-A35E-3C58C26ADB99}">
      <dsp:nvSpPr>
        <dsp:cNvPr id="0" name=""/>
        <dsp:cNvSpPr/>
      </dsp:nvSpPr>
      <dsp:spPr>
        <a:xfrm>
          <a:off x="5713461" y="856351"/>
          <a:ext cx="2595540" cy="1557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b="0" i="1" kern="1200"/>
            <a:t>Webbplatsen ska bestå av minst </a:t>
          </a:r>
          <a:r>
            <a:rPr lang="sv-SE" sz="2000" b="0" i="1" kern="1200">
              <a:highlight>
                <a:srgbClr val="FFFF00"/>
              </a:highlight>
            </a:rPr>
            <a:t>4 (fyra) html-dokument</a:t>
          </a:r>
          <a:endParaRPr lang="sv-SE" sz="2000" b="0" i="0" kern="1200" dirty="0">
            <a:highlight>
              <a:srgbClr val="FFFF00"/>
            </a:highlight>
          </a:endParaRPr>
        </a:p>
      </dsp:txBody>
      <dsp:txXfrm>
        <a:off x="5713461" y="856351"/>
        <a:ext cx="2595540" cy="1557324"/>
      </dsp:txXfrm>
    </dsp:sp>
    <dsp:sp modelId="{D06D13A9-1C7F-4F8E-8219-E212616F9CF5}">
      <dsp:nvSpPr>
        <dsp:cNvPr id="0" name=""/>
        <dsp:cNvSpPr/>
      </dsp:nvSpPr>
      <dsp:spPr>
        <a:xfrm>
          <a:off x="8568556" y="856351"/>
          <a:ext cx="2595540" cy="1557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b="0" i="0" kern="1200"/>
            <a:t>Producera </a:t>
          </a:r>
          <a:r>
            <a:rPr lang="sv-SE" sz="2000" b="0" i="0" kern="1200">
              <a:highlight>
                <a:srgbClr val="FFFF00"/>
              </a:highlight>
            </a:rPr>
            <a:t>wireframes</a:t>
          </a:r>
          <a:r>
            <a:rPr lang="sv-SE" sz="2000" b="0" i="0" kern="1200"/>
            <a:t> innan ni börjar koda (dessa ska presenteras)</a:t>
          </a:r>
          <a:endParaRPr lang="sv-SE" sz="2000" b="0" i="0" kern="1200" dirty="0"/>
        </a:p>
      </dsp:txBody>
      <dsp:txXfrm>
        <a:off x="8568556" y="856351"/>
        <a:ext cx="2595540" cy="1557324"/>
      </dsp:txXfrm>
    </dsp:sp>
    <dsp:sp modelId="{8E887FDE-28A7-4B8B-8027-3A6F7F186439}">
      <dsp:nvSpPr>
        <dsp:cNvPr id="0" name=""/>
        <dsp:cNvSpPr/>
      </dsp:nvSpPr>
      <dsp:spPr>
        <a:xfrm>
          <a:off x="3271" y="2673230"/>
          <a:ext cx="2595540" cy="1557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b="0" i="1" kern="1200"/>
            <a:t>Proucera minst </a:t>
          </a:r>
          <a:r>
            <a:rPr lang="sv-SE" sz="2000" b="0" i="1" kern="1200">
              <a:highlight>
                <a:srgbClr val="FFFF00"/>
              </a:highlight>
            </a:rPr>
            <a:t>1 mockup </a:t>
          </a:r>
          <a:r>
            <a:rPr lang="sv-SE" sz="2000" b="0" i="1" kern="1200"/>
            <a:t>innan ni börjar koda (också att visa upp)</a:t>
          </a:r>
          <a:endParaRPr lang="sv-SE" sz="2000" b="0" i="0" kern="1200" dirty="0"/>
        </a:p>
      </dsp:txBody>
      <dsp:txXfrm>
        <a:off x="3271" y="2673230"/>
        <a:ext cx="2595540" cy="1557324"/>
      </dsp:txXfrm>
    </dsp:sp>
    <dsp:sp modelId="{99CB819C-ABD1-4CA2-BFB2-66216FAB0F63}">
      <dsp:nvSpPr>
        <dsp:cNvPr id="0" name=""/>
        <dsp:cNvSpPr/>
      </dsp:nvSpPr>
      <dsp:spPr>
        <a:xfrm>
          <a:off x="2858366" y="2673230"/>
          <a:ext cx="2595540" cy="1557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b="0" i="1" kern="1200"/>
            <a:t>Använd er av </a:t>
          </a:r>
          <a:r>
            <a:rPr lang="sv-SE" sz="2000" b="0" i="1" kern="1200">
              <a:highlight>
                <a:srgbClr val="FFFF00"/>
              </a:highlight>
            </a:rPr>
            <a:t>CSS Grid</a:t>
          </a:r>
          <a:endParaRPr lang="sv-SE" sz="2000" b="0" i="0" kern="1200" dirty="0">
            <a:highlight>
              <a:srgbClr val="FFFF00"/>
            </a:highlight>
          </a:endParaRPr>
        </a:p>
      </dsp:txBody>
      <dsp:txXfrm>
        <a:off x="2858366" y="2673230"/>
        <a:ext cx="2595540" cy="1557324"/>
      </dsp:txXfrm>
    </dsp:sp>
    <dsp:sp modelId="{846E63BD-D683-4EF9-9D4A-C0BD456525F2}">
      <dsp:nvSpPr>
        <dsp:cNvPr id="0" name=""/>
        <dsp:cNvSpPr/>
      </dsp:nvSpPr>
      <dsp:spPr>
        <a:xfrm>
          <a:off x="5713461" y="2673230"/>
          <a:ext cx="2595540" cy="1557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b="0" i="0" kern="1200"/>
            <a:t>Använd minst en </a:t>
          </a:r>
          <a:r>
            <a:rPr lang="sv-SE" sz="2000" b="0" i="0" kern="1200">
              <a:highlight>
                <a:srgbClr val="FFFF00"/>
              </a:highlight>
            </a:rPr>
            <a:t>webfont</a:t>
          </a:r>
          <a:r>
            <a:rPr lang="sv-SE" sz="2000" b="0" i="0" kern="1200"/>
            <a:t> (så som google fonts)</a:t>
          </a:r>
          <a:endParaRPr lang="sv-SE" sz="2000" b="0" i="0" kern="1200" dirty="0"/>
        </a:p>
      </dsp:txBody>
      <dsp:txXfrm>
        <a:off x="5713461" y="2673230"/>
        <a:ext cx="2595540" cy="1557324"/>
      </dsp:txXfrm>
    </dsp:sp>
    <dsp:sp modelId="{9F1FE007-257A-4CB0-B67B-A83BFB0FCAF4}">
      <dsp:nvSpPr>
        <dsp:cNvPr id="0" name=""/>
        <dsp:cNvSpPr/>
      </dsp:nvSpPr>
      <dsp:spPr>
        <a:xfrm>
          <a:off x="8568556" y="2673230"/>
          <a:ext cx="2595540" cy="1557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Använd </a:t>
          </a:r>
          <a:r>
            <a:rPr lang="en-US" sz="2000" b="0" i="0" kern="1200">
              <a:highlight>
                <a:srgbClr val="FFFF00"/>
              </a:highlight>
            </a:rPr>
            <a:t>ett ikonpaket </a:t>
          </a:r>
          <a:r>
            <a:rPr lang="en-US" sz="2000" b="0" i="0" kern="1200"/>
            <a:t>på webbplatsen. Förslagsvis Font-awesome, Bootstrap Icons eller Google Icons</a:t>
          </a:r>
          <a:endParaRPr lang="en-US" sz="2000" b="0" i="0" kern="1200" dirty="0"/>
        </a:p>
      </dsp:txBody>
      <dsp:txXfrm>
        <a:off x="8568556" y="2673230"/>
        <a:ext cx="2595540" cy="15573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4E588-3050-4726-A32B-6CDEB682A396}">
      <dsp:nvSpPr>
        <dsp:cNvPr id="0" name=""/>
        <dsp:cNvSpPr/>
      </dsp:nvSpPr>
      <dsp:spPr>
        <a:xfrm>
          <a:off x="0" y="4780"/>
          <a:ext cx="10515600" cy="791505"/>
        </a:xfrm>
        <a:prstGeom prst="roundRect">
          <a:avLst/>
        </a:prstGeom>
        <a:solidFill>
          <a:srgbClr val="C6A5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 err="1"/>
            <a:t>Kravspecifikation</a:t>
          </a:r>
          <a:endParaRPr lang="en-IN" sz="3300" kern="1200" dirty="0"/>
        </a:p>
      </dsp:txBody>
      <dsp:txXfrm>
        <a:off x="38638" y="43418"/>
        <a:ext cx="10438324" cy="7142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4E588-3050-4726-A32B-6CDEB682A396}">
      <dsp:nvSpPr>
        <dsp:cNvPr id="0" name=""/>
        <dsp:cNvSpPr/>
      </dsp:nvSpPr>
      <dsp:spPr>
        <a:xfrm>
          <a:off x="0" y="6412"/>
          <a:ext cx="400116" cy="6559479"/>
        </a:xfrm>
        <a:prstGeom prst="roundRect">
          <a:avLst/>
        </a:prstGeom>
        <a:solidFill>
          <a:srgbClr val="C6A5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 err="1"/>
            <a:t>Startsidan</a:t>
          </a:r>
          <a:r>
            <a:rPr lang="en-IN" sz="2800" kern="1200" dirty="0"/>
            <a:t> - Wireframe</a:t>
          </a:r>
        </a:p>
      </dsp:txBody>
      <dsp:txXfrm>
        <a:off x="19532" y="25944"/>
        <a:ext cx="361052" cy="65204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4E588-3050-4726-A32B-6CDEB682A396}">
      <dsp:nvSpPr>
        <dsp:cNvPr id="0" name=""/>
        <dsp:cNvSpPr/>
      </dsp:nvSpPr>
      <dsp:spPr>
        <a:xfrm>
          <a:off x="0" y="146953"/>
          <a:ext cx="615043" cy="6237521"/>
        </a:xfrm>
        <a:prstGeom prst="roundRect">
          <a:avLst/>
        </a:prstGeom>
        <a:solidFill>
          <a:srgbClr val="C6A5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>
              <a:solidFill>
                <a:schemeClr val="bg1"/>
              </a:solidFill>
            </a:rPr>
            <a:t>En mockup</a:t>
          </a:r>
          <a:endParaRPr lang="en-IN" sz="2500" kern="1200" dirty="0"/>
        </a:p>
      </dsp:txBody>
      <dsp:txXfrm>
        <a:off x="30024" y="176977"/>
        <a:ext cx="554995" cy="6177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8312-3332-418B-952D-CF9215926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4FC7B-C1AE-44C8-9390-26343F13A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2BB61-5DA7-42FB-86B4-41821C4D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A347-2823-4786-B5F8-97FB5B6EE6CF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D96C-0C28-4D98-A0AD-723DBDF1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8067-A363-4732-84C4-5C9F53BB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27D9-5BFA-4AB6-9B7C-8F7C5776E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27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5ADD-C064-465F-A04A-8CCB99C4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9E5C1-BE4D-48BB-98EA-95E9EBD8E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CF65E-2F29-40DA-B5BD-EC3C1DE9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A347-2823-4786-B5F8-97FB5B6EE6CF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DA614-BCCB-4A3D-9003-B0DF1BDC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8E86C-88BA-4299-9A9B-440A4F37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27D9-5BFA-4AB6-9B7C-8F7C5776E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85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5D0C7-60F5-4D04-82CF-0CAFA053B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40A16-0999-4FA4-A568-DADAE907C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77226-B219-4512-A029-A4CF5D18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A347-2823-4786-B5F8-97FB5B6EE6CF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A4A7C-6CFF-4CB5-B127-CA5E578C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3E326-D032-477B-A985-2D5BBB19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27D9-5BFA-4AB6-9B7C-8F7C5776E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39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590F-B2FA-4398-930A-C6D487BA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6FAE-1A76-4FF3-BD82-322FF123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7E0EF-D143-493C-8390-317F2BE8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A347-2823-4786-B5F8-97FB5B6EE6CF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446CD-9A41-41D2-B26E-7EDBF88B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CD698-0F4D-4A02-B736-3FF7774E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27D9-5BFA-4AB6-9B7C-8F7C5776E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05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8087-CECE-4D41-BAB4-D0D81645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C3FFB-D6DE-4784-A99D-8F6252776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522F9-1D3B-4A01-9BDA-00275AB0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A347-2823-4786-B5F8-97FB5B6EE6CF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49E2E-DE49-4275-8A76-BE4D4F5D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D9B7D-9388-43D7-A14D-357CBFB8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27D9-5BFA-4AB6-9B7C-8F7C5776E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22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F768-711D-4131-89A5-0C282F7D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2702F-60A0-48EC-B331-2E7D92DBE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1419E-65B4-4CF5-AD01-6A48B13CC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A38F1-50D2-4C9E-9186-AAF80942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A347-2823-4786-B5F8-97FB5B6EE6CF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B24ED-9473-4916-A7FE-F28FADDD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B7A39-D65A-422B-9C14-7B26B079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27D9-5BFA-4AB6-9B7C-8F7C5776E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88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86E7-B640-4B46-8CEA-7274E94B6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A2B29-C405-44BD-B718-FBD6B12BD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3078F-BD83-467E-9BF8-04A0F4EA2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208DA-ECA4-4613-A83C-EFECD11C6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905F0-CD28-45A8-A321-C8E6D1F76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0F97F3-464B-4F86-A5CA-3D185542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A347-2823-4786-B5F8-97FB5B6EE6CF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779D0-62C8-426B-B519-78216B26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06FBE-B6C5-4BA4-953C-B08C94D7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27D9-5BFA-4AB6-9B7C-8F7C5776E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27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A23E-9CA4-492E-B7CB-37DEA040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DE1CB-3A24-4C8E-9BC5-96E37102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A347-2823-4786-B5F8-97FB5B6EE6CF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F7ABE-1085-4825-A775-8B0AD117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4B0E0-D961-4D40-A208-64C99335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27D9-5BFA-4AB6-9B7C-8F7C5776E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11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7C125-B708-4804-96F8-D03EFD46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A347-2823-4786-B5F8-97FB5B6EE6CF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A05A6-E1C6-4200-9EEB-3D312CC9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3DAB1-1996-46DF-8B85-E6C207D9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27D9-5BFA-4AB6-9B7C-8F7C5776E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55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0FB4-65A8-4B64-9C1D-993553312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C3C14-F04B-4545-849C-5A85FBA26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52B1F-F627-4B43-BA53-B64F74679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A9A3B-C973-4A68-A315-B69AB72E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A347-2823-4786-B5F8-97FB5B6EE6CF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50F12-25EF-4EFD-8AAE-419EA12E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8B5AC-6603-4DAA-9508-D1A11DB2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27D9-5BFA-4AB6-9B7C-8F7C5776E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32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EAC3-5563-406E-B40D-80E00965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0CB7B-37C7-42BC-967D-5E84ADAAA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B323A-E5A3-40E0-A066-DB2934A00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3C775-EAF6-49F3-9D8A-7A8AE596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A347-2823-4786-B5F8-97FB5B6EE6CF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8BCA4-F135-4220-AC31-E815B730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65BB1-5AA8-44BD-A06C-8413620D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27D9-5BFA-4AB6-9B7C-8F7C5776E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87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80CA3-68FB-4BA4-9BCA-65164AA3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11B81-907D-4D8F-B268-4FD30AF9F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14924-FA22-4B0E-A8E3-76A6F683A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10312"/>
            <a:ext cx="2168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A347-2823-4786-B5F8-97FB5B6EE6CF}" type="datetimeFigureOut">
              <a:rPr lang="en-IN" smtClean="0"/>
              <a:t>22-09-2018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DFCAF-93A8-4DB8-9266-862E44723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54829" y="63034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F7CA9-90B9-4565-BB38-FCB558DF8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17824" y="6322777"/>
            <a:ext cx="2375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227D9-5BFA-4AB6-9B7C-8F7C5776E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42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7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AFE33-0DB4-4737-8A3A-C44375560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0255" y="1122363"/>
            <a:ext cx="3971220" cy="3249386"/>
          </a:xfrm>
        </p:spPr>
        <p:txBody>
          <a:bodyPr anchor="ctr">
            <a:normAutofit/>
          </a:bodyPr>
          <a:lstStyle/>
          <a:p>
            <a:pPr algn="l"/>
            <a:r>
              <a:rPr lang="sv-SE" sz="5400">
                <a:solidFill>
                  <a:srgbClr val="FFFFFF"/>
                </a:solidFill>
              </a:rPr>
              <a:t>Studio Exklusiv</a:t>
            </a:r>
            <a:endParaRPr lang="en-IN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89244-161F-4F2E-9ACE-FFDE56887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0254" y="4714874"/>
            <a:ext cx="3971221" cy="1240803"/>
          </a:xfrm>
        </p:spPr>
        <p:txBody>
          <a:bodyPr>
            <a:normAutofit/>
          </a:bodyPr>
          <a:lstStyle/>
          <a:p>
            <a:pPr algn="l"/>
            <a:r>
              <a:rPr lang="sv-SE">
                <a:solidFill>
                  <a:srgbClr val="FFFFFF"/>
                </a:solidFill>
              </a:rPr>
              <a:t>Uppgift 3, Webbproduktion</a:t>
            </a:r>
          </a:p>
          <a:p>
            <a:pPr algn="l"/>
            <a:r>
              <a:rPr lang="sv-SE">
                <a:solidFill>
                  <a:srgbClr val="FFFFFF"/>
                </a:solidFill>
              </a:rPr>
              <a:t>-Svetla Tileva &amp;</a:t>
            </a:r>
          </a:p>
        </p:txBody>
      </p:sp>
      <p:sp>
        <p:nvSpPr>
          <p:cNvPr id="32" name="Round Single Corner Rectangle 24">
            <a:extLst>
              <a:ext uri="{FF2B5EF4-FFF2-40B4-BE49-F238E27FC236}">
                <a16:creationId xmlns:a16="http://schemas.microsoft.com/office/drawing/2014/main" id="{E8D8FD72-DBC9-4595-9B24-DCD3B0EC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1C53BF-601D-483A-99CA-5233961E3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8" y="1459252"/>
            <a:ext cx="2375236" cy="1009475"/>
          </a:xfrm>
          <a:prstGeom prst="rect">
            <a:avLst/>
          </a:prstGeom>
        </p:spPr>
      </p:pic>
      <p:sp>
        <p:nvSpPr>
          <p:cNvPr id="34" name="Round Single Corner Rectangle 22">
            <a:extLst>
              <a:ext uri="{FF2B5EF4-FFF2-40B4-BE49-F238E27FC236}">
                <a16:creationId xmlns:a16="http://schemas.microsoft.com/office/drawing/2014/main" id="{FD6B835C-7DDD-47D9-B6A9-26B4F84D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ound Single Corner Rectangle 23">
            <a:extLst>
              <a:ext uri="{FF2B5EF4-FFF2-40B4-BE49-F238E27FC236}">
                <a16:creationId xmlns:a16="http://schemas.microsoft.com/office/drawing/2014/main" id="{EFA427F0-C6DC-4FA1-8C54-1D6B0623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ound Single Corner Rectangle 25">
            <a:extLst>
              <a:ext uri="{FF2B5EF4-FFF2-40B4-BE49-F238E27FC236}">
                <a16:creationId xmlns:a16="http://schemas.microsoft.com/office/drawing/2014/main" id="{255D5DA3-59CF-4FD2-8674-8B722A343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A23C6B-20E1-4479-826C-5C3463E813F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9928443" y="5215712"/>
            <a:ext cx="1155459" cy="432613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05773" y="454331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461CD388-FCB6-4B3E-9698-B68E1F17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552" y="4197784"/>
            <a:ext cx="2375236" cy="100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7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9489943-BBEA-43E4-A2A7-E80CF18766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1399764"/>
              </p:ext>
            </p:extLst>
          </p:nvPr>
        </p:nvGraphicFramePr>
        <p:xfrm>
          <a:off x="299356" y="163286"/>
          <a:ext cx="615043" cy="6531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1FA6581-707C-4B74-ADC9-6F7992329A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78" y="0"/>
            <a:ext cx="4848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5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9489943-BBEA-43E4-A2A7-E80CF18766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3845404"/>
              </p:ext>
            </p:extLst>
          </p:nvPr>
        </p:nvGraphicFramePr>
        <p:xfrm>
          <a:off x="838200" y="365126"/>
          <a:ext cx="10515600" cy="80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011E99-20FA-4F9B-89AA-3145A9E1A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874828"/>
              </p:ext>
            </p:extLst>
          </p:nvPr>
        </p:nvGraphicFramePr>
        <p:xfrm>
          <a:off x="838199" y="1166191"/>
          <a:ext cx="10267765" cy="4932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9526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AFE33-0DB4-4737-8A3A-C44375560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0255" y="1122363"/>
            <a:ext cx="3971220" cy="3249386"/>
          </a:xfrm>
        </p:spPr>
        <p:txBody>
          <a:bodyPr anchor="ctr">
            <a:normAutofit/>
          </a:bodyPr>
          <a:lstStyle/>
          <a:p>
            <a:pPr algn="l"/>
            <a:r>
              <a:rPr lang="sv-SE" sz="5400" dirty="0">
                <a:solidFill>
                  <a:srgbClr val="FFFFFF"/>
                </a:solidFill>
              </a:rPr>
              <a:t>Inledning</a:t>
            </a:r>
            <a:endParaRPr lang="en-IN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89244-161F-4F2E-9ACE-FFDE56887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0254" y="4714874"/>
            <a:ext cx="3971221" cy="1240803"/>
          </a:xfrm>
        </p:spPr>
        <p:txBody>
          <a:bodyPr>
            <a:normAutofit/>
          </a:bodyPr>
          <a:lstStyle/>
          <a:p>
            <a:pPr algn="l"/>
            <a:r>
              <a:rPr lang="sv-SE">
                <a:solidFill>
                  <a:srgbClr val="FFFFFF"/>
                </a:solidFill>
              </a:rPr>
              <a:t>Uppgift 3, Webbproduktion</a:t>
            </a:r>
          </a:p>
          <a:p>
            <a:pPr algn="l"/>
            <a:r>
              <a:rPr lang="sv-SE">
                <a:solidFill>
                  <a:srgbClr val="FFFFFF"/>
                </a:solidFill>
              </a:rPr>
              <a:t>-Svetla Tileva &amp;</a:t>
            </a:r>
          </a:p>
        </p:txBody>
      </p:sp>
      <p:sp>
        <p:nvSpPr>
          <p:cNvPr id="32" name="Round Single Corner Rectangle 24">
            <a:extLst>
              <a:ext uri="{FF2B5EF4-FFF2-40B4-BE49-F238E27FC236}">
                <a16:creationId xmlns:a16="http://schemas.microsoft.com/office/drawing/2014/main" id="{E8D8FD72-DBC9-4595-9B24-DCD3B0EC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1C53BF-601D-483A-99CA-5233961E3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8" y="1459252"/>
            <a:ext cx="2375236" cy="1009475"/>
          </a:xfrm>
          <a:prstGeom prst="rect">
            <a:avLst/>
          </a:prstGeom>
        </p:spPr>
      </p:pic>
      <p:sp>
        <p:nvSpPr>
          <p:cNvPr id="34" name="Round Single Corner Rectangle 22">
            <a:extLst>
              <a:ext uri="{FF2B5EF4-FFF2-40B4-BE49-F238E27FC236}">
                <a16:creationId xmlns:a16="http://schemas.microsoft.com/office/drawing/2014/main" id="{FD6B835C-7DDD-47D9-B6A9-26B4F84D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ound Single Corner Rectangle 23">
            <a:extLst>
              <a:ext uri="{FF2B5EF4-FFF2-40B4-BE49-F238E27FC236}">
                <a16:creationId xmlns:a16="http://schemas.microsoft.com/office/drawing/2014/main" id="{EFA427F0-C6DC-4FA1-8C54-1D6B0623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ound Single Corner Rectangle 25">
            <a:extLst>
              <a:ext uri="{FF2B5EF4-FFF2-40B4-BE49-F238E27FC236}">
                <a16:creationId xmlns:a16="http://schemas.microsoft.com/office/drawing/2014/main" id="{255D5DA3-59CF-4FD2-8674-8B722A343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A23C6B-20E1-4479-826C-5C3463E813F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9928443" y="5215712"/>
            <a:ext cx="1155459" cy="432613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05773" y="454331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461CD388-FCB6-4B3E-9698-B68E1F17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552" y="4197784"/>
            <a:ext cx="2375236" cy="100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9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9489943-BBEA-43E4-A2A7-E80CF18766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9007135"/>
              </p:ext>
            </p:extLst>
          </p:nvPr>
        </p:nvGraphicFramePr>
        <p:xfrm>
          <a:off x="838200" y="365126"/>
          <a:ext cx="10515600" cy="80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B6CAFFA-64C2-4532-A3A2-746CA62196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384019"/>
              </p:ext>
            </p:extLst>
          </p:nvPr>
        </p:nvGraphicFramePr>
        <p:xfrm>
          <a:off x="838200" y="141480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5959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AFE33-0DB4-4737-8A3A-C44375560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0255" y="1122363"/>
            <a:ext cx="3971220" cy="3249386"/>
          </a:xfrm>
        </p:spPr>
        <p:txBody>
          <a:bodyPr anchor="ctr">
            <a:normAutofit/>
          </a:bodyPr>
          <a:lstStyle/>
          <a:p>
            <a:pPr algn="l"/>
            <a:r>
              <a:rPr lang="sv-SE" sz="4400" dirty="0">
                <a:solidFill>
                  <a:schemeClr val="bg1"/>
                </a:solidFill>
              </a:rPr>
              <a:t>Kravspecifikation</a:t>
            </a:r>
            <a:endParaRPr lang="en-IN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89244-161F-4F2E-9ACE-FFDE56887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0254" y="4714874"/>
            <a:ext cx="3971221" cy="1240803"/>
          </a:xfrm>
        </p:spPr>
        <p:txBody>
          <a:bodyPr>
            <a:normAutofit/>
          </a:bodyPr>
          <a:lstStyle/>
          <a:p>
            <a:pPr algn="l"/>
            <a:r>
              <a:rPr lang="sv-SE">
                <a:solidFill>
                  <a:srgbClr val="FFFFFF"/>
                </a:solidFill>
              </a:rPr>
              <a:t>Uppgift 3, Webbproduktion</a:t>
            </a:r>
          </a:p>
          <a:p>
            <a:pPr algn="l"/>
            <a:r>
              <a:rPr lang="sv-SE">
                <a:solidFill>
                  <a:srgbClr val="FFFFFF"/>
                </a:solidFill>
              </a:rPr>
              <a:t>-Svetla Tileva &amp;</a:t>
            </a:r>
          </a:p>
        </p:txBody>
      </p:sp>
      <p:sp>
        <p:nvSpPr>
          <p:cNvPr id="32" name="Round Single Corner Rectangle 24">
            <a:extLst>
              <a:ext uri="{FF2B5EF4-FFF2-40B4-BE49-F238E27FC236}">
                <a16:creationId xmlns:a16="http://schemas.microsoft.com/office/drawing/2014/main" id="{E8D8FD72-DBC9-4595-9B24-DCD3B0EC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1C53BF-601D-483A-99CA-5233961E3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8" y="1459252"/>
            <a:ext cx="2375236" cy="1009475"/>
          </a:xfrm>
          <a:prstGeom prst="rect">
            <a:avLst/>
          </a:prstGeom>
        </p:spPr>
      </p:pic>
      <p:sp>
        <p:nvSpPr>
          <p:cNvPr id="34" name="Round Single Corner Rectangle 22">
            <a:extLst>
              <a:ext uri="{FF2B5EF4-FFF2-40B4-BE49-F238E27FC236}">
                <a16:creationId xmlns:a16="http://schemas.microsoft.com/office/drawing/2014/main" id="{FD6B835C-7DDD-47D9-B6A9-26B4F84D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ound Single Corner Rectangle 23">
            <a:extLst>
              <a:ext uri="{FF2B5EF4-FFF2-40B4-BE49-F238E27FC236}">
                <a16:creationId xmlns:a16="http://schemas.microsoft.com/office/drawing/2014/main" id="{EFA427F0-C6DC-4FA1-8C54-1D6B0623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ound Single Corner Rectangle 25">
            <a:extLst>
              <a:ext uri="{FF2B5EF4-FFF2-40B4-BE49-F238E27FC236}">
                <a16:creationId xmlns:a16="http://schemas.microsoft.com/office/drawing/2014/main" id="{255D5DA3-59CF-4FD2-8674-8B722A343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A23C6B-20E1-4479-826C-5C3463E813F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9928443" y="5215712"/>
            <a:ext cx="1155459" cy="432613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05773" y="454331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461CD388-FCB6-4B3E-9698-B68E1F17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552" y="4197784"/>
            <a:ext cx="2375236" cy="100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9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A3CD64B-D038-48B4-B705-F43B9C1959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449857"/>
              </p:ext>
            </p:extLst>
          </p:nvPr>
        </p:nvGraphicFramePr>
        <p:xfrm>
          <a:off x="186431" y="994299"/>
          <a:ext cx="11167369" cy="5086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CE472E8-F2F6-45E5-A423-E58E925017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6740081"/>
              </p:ext>
            </p:extLst>
          </p:nvPr>
        </p:nvGraphicFramePr>
        <p:xfrm>
          <a:off x="838200" y="365126"/>
          <a:ext cx="10515600" cy="80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5340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AFE33-0DB4-4737-8A3A-C44375560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0255" y="1122363"/>
            <a:ext cx="3971220" cy="3249386"/>
          </a:xfrm>
        </p:spPr>
        <p:txBody>
          <a:bodyPr anchor="ctr">
            <a:normAutofit/>
          </a:bodyPr>
          <a:lstStyle/>
          <a:p>
            <a:pPr algn="l"/>
            <a:r>
              <a:rPr lang="sv-SE" sz="4400" dirty="0">
                <a:solidFill>
                  <a:schemeClr val="bg1"/>
                </a:solidFill>
              </a:rPr>
              <a:t>Wireframes</a:t>
            </a:r>
            <a:endParaRPr lang="en-IN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89244-161F-4F2E-9ACE-FFDE56887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0254" y="4714874"/>
            <a:ext cx="3971221" cy="1240803"/>
          </a:xfrm>
        </p:spPr>
        <p:txBody>
          <a:bodyPr>
            <a:normAutofit/>
          </a:bodyPr>
          <a:lstStyle/>
          <a:p>
            <a:pPr algn="l"/>
            <a:r>
              <a:rPr lang="sv-SE">
                <a:solidFill>
                  <a:srgbClr val="FFFFFF"/>
                </a:solidFill>
              </a:rPr>
              <a:t>Uppgift 3, Webbproduktion</a:t>
            </a:r>
          </a:p>
          <a:p>
            <a:pPr algn="l"/>
            <a:r>
              <a:rPr lang="sv-SE">
                <a:solidFill>
                  <a:srgbClr val="FFFFFF"/>
                </a:solidFill>
              </a:rPr>
              <a:t>-Svetla Tileva &amp;</a:t>
            </a:r>
          </a:p>
        </p:txBody>
      </p:sp>
      <p:sp>
        <p:nvSpPr>
          <p:cNvPr id="32" name="Round Single Corner Rectangle 24">
            <a:extLst>
              <a:ext uri="{FF2B5EF4-FFF2-40B4-BE49-F238E27FC236}">
                <a16:creationId xmlns:a16="http://schemas.microsoft.com/office/drawing/2014/main" id="{E8D8FD72-DBC9-4595-9B24-DCD3B0EC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1C53BF-601D-483A-99CA-5233961E3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8" y="1459252"/>
            <a:ext cx="2375236" cy="1009475"/>
          </a:xfrm>
          <a:prstGeom prst="rect">
            <a:avLst/>
          </a:prstGeom>
        </p:spPr>
      </p:pic>
      <p:sp>
        <p:nvSpPr>
          <p:cNvPr id="34" name="Round Single Corner Rectangle 22">
            <a:extLst>
              <a:ext uri="{FF2B5EF4-FFF2-40B4-BE49-F238E27FC236}">
                <a16:creationId xmlns:a16="http://schemas.microsoft.com/office/drawing/2014/main" id="{FD6B835C-7DDD-47D9-B6A9-26B4F84D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ound Single Corner Rectangle 23">
            <a:extLst>
              <a:ext uri="{FF2B5EF4-FFF2-40B4-BE49-F238E27FC236}">
                <a16:creationId xmlns:a16="http://schemas.microsoft.com/office/drawing/2014/main" id="{EFA427F0-C6DC-4FA1-8C54-1D6B0623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ound Single Corner Rectangle 25">
            <a:extLst>
              <a:ext uri="{FF2B5EF4-FFF2-40B4-BE49-F238E27FC236}">
                <a16:creationId xmlns:a16="http://schemas.microsoft.com/office/drawing/2014/main" id="{255D5DA3-59CF-4FD2-8674-8B722A343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A23C6B-20E1-4479-826C-5C3463E813F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9928443" y="5215712"/>
            <a:ext cx="1155459" cy="432613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05773" y="454331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461CD388-FCB6-4B3E-9698-B68E1F17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552" y="4197784"/>
            <a:ext cx="2375236" cy="100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2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33A97D65-8252-4258-8390-C06ED78FEE75}"/>
              </a:ext>
            </a:extLst>
          </p:cNvPr>
          <p:cNvSpPr/>
          <p:nvPr/>
        </p:nvSpPr>
        <p:spPr>
          <a:xfrm>
            <a:off x="668785" y="3328446"/>
            <a:ext cx="10854432" cy="341690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635F0E6-FF35-4057-96CC-CCA24FF0B525}"/>
              </a:ext>
            </a:extLst>
          </p:cNvPr>
          <p:cNvSpPr/>
          <p:nvPr/>
        </p:nvSpPr>
        <p:spPr>
          <a:xfrm>
            <a:off x="668784" y="232465"/>
            <a:ext cx="10854432" cy="296841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9489943-BBEA-43E4-A2A7-E80CF18766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1150015"/>
              </p:ext>
            </p:extLst>
          </p:nvPr>
        </p:nvGraphicFramePr>
        <p:xfrm>
          <a:off x="148488" y="179462"/>
          <a:ext cx="400116" cy="6565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4" name="Group 83">
            <a:extLst>
              <a:ext uri="{FF2B5EF4-FFF2-40B4-BE49-F238E27FC236}">
                <a16:creationId xmlns:a16="http://schemas.microsoft.com/office/drawing/2014/main" id="{7630D35C-59C1-42A5-BDDC-9B8C0531C5CF}"/>
              </a:ext>
            </a:extLst>
          </p:cNvPr>
          <p:cNvGrpSpPr/>
          <p:nvPr/>
        </p:nvGrpSpPr>
        <p:grpSpPr>
          <a:xfrm>
            <a:off x="7248302" y="3553747"/>
            <a:ext cx="3588248" cy="2800683"/>
            <a:chOff x="7121648" y="3631916"/>
            <a:chExt cx="3764045" cy="2968410"/>
          </a:xfrm>
        </p:grpSpPr>
        <p:pic>
          <p:nvPicPr>
            <p:cNvPr id="6" name="Picture 5" descr="A picture containing screenshot&#10;&#10;Description generated with high confidence">
              <a:extLst>
                <a:ext uri="{FF2B5EF4-FFF2-40B4-BE49-F238E27FC236}">
                  <a16:creationId xmlns:a16="http://schemas.microsoft.com/office/drawing/2014/main" id="{19C94DC1-81F0-471B-AADD-4B545B2B1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7417" y="3631916"/>
              <a:ext cx="2148276" cy="296841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4B8639D-14E1-4329-ABA7-5F186053C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1648" y="3865470"/>
              <a:ext cx="1266467" cy="2518411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215C7B3-618E-4CA6-B205-A14773578670}"/>
              </a:ext>
            </a:extLst>
          </p:cNvPr>
          <p:cNvGrpSpPr/>
          <p:nvPr/>
        </p:nvGrpSpPr>
        <p:grpSpPr>
          <a:xfrm>
            <a:off x="2084100" y="3631916"/>
            <a:ext cx="3260258" cy="2968410"/>
            <a:chOff x="2084099" y="3482423"/>
            <a:chExt cx="3724491" cy="3117903"/>
          </a:xfrm>
        </p:grpSpPr>
        <p:pic>
          <p:nvPicPr>
            <p:cNvPr id="19" name="Picture 18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F8D6EDFE-3C80-43D1-A324-903352B91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058" y="3482423"/>
              <a:ext cx="2182532" cy="3117903"/>
            </a:xfrm>
            <a:prstGeom prst="rect">
              <a:avLst/>
            </a:prstGeom>
          </p:spPr>
        </p:pic>
        <p:pic>
          <p:nvPicPr>
            <p:cNvPr id="21" name="Picture 20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25D03D3E-433B-4F5D-A266-C56A00794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099" y="3865470"/>
              <a:ext cx="1266467" cy="251841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E67FF2E-F840-4444-9E8A-F03D519C7720}"/>
              </a:ext>
            </a:extLst>
          </p:cNvPr>
          <p:cNvGrpSpPr/>
          <p:nvPr/>
        </p:nvGrpSpPr>
        <p:grpSpPr>
          <a:xfrm>
            <a:off x="1984327" y="360036"/>
            <a:ext cx="3164722" cy="2409797"/>
            <a:chOff x="1984327" y="360036"/>
            <a:chExt cx="3805776" cy="3068963"/>
          </a:xfrm>
        </p:grpSpPr>
        <p:pic>
          <p:nvPicPr>
            <p:cNvPr id="31" name="Picture 30" descr="A picture containing text&#10;&#10;Description generated with high confidence">
              <a:extLst>
                <a:ext uri="{FF2B5EF4-FFF2-40B4-BE49-F238E27FC236}">
                  <a16:creationId xmlns:a16="http://schemas.microsoft.com/office/drawing/2014/main" id="{88189446-3508-467A-8730-104CD5ED5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327" y="635311"/>
              <a:ext cx="1266467" cy="2518411"/>
            </a:xfrm>
            <a:prstGeom prst="rect">
              <a:avLst/>
            </a:prstGeom>
          </p:spPr>
        </p:pic>
        <p:pic>
          <p:nvPicPr>
            <p:cNvPr id="38" name="Picture 37" descr="A picture containing screenshot&#10;&#10;Description generated with high confidence">
              <a:extLst>
                <a:ext uri="{FF2B5EF4-FFF2-40B4-BE49-F238E27FC236}">
                  <a16:creationId xmlns:a16="http://schemas.microsoft.com/office/drawing/2014/main" id="{C8FCD109-D587-4C9D-85DE-AD6DA1192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1829" y="360036"/>
              <a:ext cx="2148274" cy="3068963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6EF98DC-7552-4C97-A401-AE46AB4C2DC3}"/>
              </a:ext>
            </a:extLst>
          </p:cNvPr>
          <p:cNvGrpSpPr/>
          <p:nvPr/>
        </p:nvGrpSpPr>
        <p:grpSpPr>
          <a:xfrm>
            <a:off x="7412854" y="360037"/>
            <a:ext cx="3472838" cy="2632493"/>
            <a:chOff x="7148092" y="360037"/>
            <a:chExt cx="3737600" cy="3068963"/>
          </a:xfrm>
        </p:grpSpPr>
        <p:pic>
          <p:nvPicPr>
            <p:cNvPr id="28" name="Picture 27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D762798A-DCB1-455B-B1F0-ED3390C43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7417" y="360037"/>
              <a:ext cx="2148275" cy="3068963"/>
            </a:xfrm>
            <a:prstGeom prst="rect">
              <a:avLst/>
            </a:prstGeom>
          </p:spPr>
        </p:pic>
        <p:pic>
          <p:nvPicPr>
            <p:cNvPr id="41" name="Picture 40" descr="A picture containing building&#10;&#10;Description generated with high confidence">
              <a:extLst>
                <a:ext uri="{FF2B5EF4-FFF2-40B4-BE49-F238E27FC236}">
                  <a16:creationId xmlns:a16="http://schemas.microsoft.com/office/drawing/2014/main" id="{7E240F50-A259-4D3D-A4BE-592563CCE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092" y="635313"/>
              <a:ext cx="1266467" cy="2518410"/>
            </a:xfrm>
            <a:prstGeom prst="rect">
              <a:avLst/>
            </a:prstGeom>
          </p:spPr>
        </p:pic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AA1C8A3-2459-4DCA-9334-60765CA388F5}"/>
              </a:ext>
            </a:extLst>
          </p:cNvPr>
          <p:cNvSpPr txBox="1"/>
          <p:nvPr/>
        </p:nvSpPr>
        <p:spPr>
          <a:xfrm>
            <a:off x="790113" y="1029810"/>
            <a:ext cx="105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1DDD08D-1815-4993-8379-B43E17C90DAC}"/>
              </a:ext>
            </a:extLst>
          </p:cNvPr>
          <p:cNvSpPr txBox="1"/>
          <p:nvPr/>
        </p:nvSpPr>
        <p:spPr>
          <a:xfrm>
            <a:off x="6209721" y="1029809"/>
            <a:ext cx="105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Om </a:t>
            </a:r>
            <a:r>
              <a:rPr lang="en-US" dirty="0" err="1"/>
              <a:t>oss</a:t>
            </a:r>
            <a:r>
              <a:rPr lang="en-US" dirty="0"/>
              <a:t> page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8FAF7D5-FAB9-418B-AB60-626A8836400A}"/>
              </a:ext>
            </a:extLst>
          </p:cNvPr>
          <p:cNvSpPr txBox="1"/>
          <p:nvPr/>
        </p:nvSpPr>
        <p:spPr>
          <a:xfrm>
            <a:off x="5911317" y="4230729"/>
            <a:ext cx="105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Projekt</a:t>
            </a:r>
            <a:r>
              <a:rPr lang="en-US" dirty="0"/>
              <a:t> page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7643CBC-98CC-4DE5-BE1E-1717B70DBFB8}"/>
              </a:ext>
            </a:extLst>
          </p:cNvPr>
          <p:cNvSpPr txBox="1"/>
          <p:nvPr/>
        </p:nvSpPr>
        <p:spPr>
          <a:xfrm>
            <a:off x="925273" y="4230729"/>
            <a:ext cx="105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Kontakta</a:t>
            </a:r>
            <a:r>
              <a:rPr lang="en-US" dirty="0"/>
              <a:t> </a:t>
            </a:r>
            <a:r>
              <a:rPr lang="en-US" dirty="0" err="1"/>
              <a:t>oss</a:t>
            </a:r>
            <a:r>
              <a:rPr lang="en-US" dirty="0"/>
              <a:t> page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AB66725-005A-468D-9118-8819CD0FF536}"/>
              </a:ext>
            </a:extLst>
          </p:cNvPr>
          <p:cNvSpPr txBox="1"/>
          <p:nvPr/>
        </p:nvSpPr>
        <p:spPr>
          <a:xfrm>
            <a:off x="5149049" y="2769833"/>
            <a:ext cx="220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created by Priti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59F54A8-3FAA-49F4-99CE-0E31749FBF18}"/>
              </a:ext>
            </a:extLst>
          </p:cNvPr>
          <p:cNvSpPr txBox="1"/>
          <p:nvPr/>
        </p:nvSpPr>
        <p:spPr>
          <a:xfrm>
            <a:off x="5419465" y="6193296"/>
            <a:ext cx="237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created by </a:t>
            </a:r>
            <a:r>
              <a:rPr lang="en-US" dirty="0" err="1"/>
              <a:t>Svetla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2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AFE33-0DB4-4737-8A3A-C44375560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0255" y="1122363"/>
            <a:ext cx="3971220" cy="3249386"/>
          </a:xfrm>
        </p:spPr>
        <p:txBody>
          <a:bodyPr anchor="ctr">
            <a:normAutofit/>
          </a:bodyPr>
          <a:lstStyle/>
          <a:p>
            <a:pPr algn="l"/>
            <a:r>
              <a:rPr lang="sv-SE" sz="4400" dirty="0">
                <a:solidFill>
                  <a:schemeClr val="bg1"/>
                </a:solidFill>
              </a:rPr>
              <a:t>Mockup</a:t>
            </a:r>
            <a:endParaRPr lang="en-IN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89244-161F-4F2E-9ACE-FFDE56887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0254" y="4714874"/>
            <a:ext cx="3971221" cy="1240803"/>
          </a:xfrm>
        </p:spPr>
        <p:txBody>
          <a:bodyPr>
            <a:normAutofit/>
          </a:bodyPr>
          <a:lstStyle/>
          <a:p>
            <a:pPr algn="l"/>
            <a:r>
              <a:rPr lang="sv-SE">
                <a:solidFill>
                  <a:srgbClr val="FFFFFF"/>
                </a:solidFill>
              </a:rPr>
              <a:t>Uppgift 3, Webbproduktion</a:t>
            </a:r>
          </a:p>
          <a:p>
            <a:pPr algn="l"/>
            <a:r>
              <a:rPr lang="sv-SE">
                <a:solidFill>
                  <a:srgbClr val="FFFFFF"/>
                </a:solidFill>
              </a:rPr>
              <a:t>-Svetla Tileva &amp;</a:t>
            </a:r>
          </a:p>
        </p:txBody>
      </p:sp>
      <p:sp>
        <p:nvSpPr>
          <p:cNvPr id="32" name="Round Single Corner Rectangle 24">
            <a:extLst>
              <a:ext uri="{FF2B5EF4-FFF2-40B4-BE49-F238E27FC236}">
                <a16:creationId xmlns:a16="http://schemas.microsoft.com/office/drawing/2014/main" id="{E8D8FD72-DBC9-4595-9B24-DCD3B0EC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1C53BF-601D-483A-99CA-5233961E3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8" y="1459252"/>
            <a:ext cx="2375236" cy="1009475"/>
          </a:xfrm>
          <a:prstGeom prst="rect">
            <a:avLst/>
          </a:prstGeom>
        </p:spPr>
      </p:pic>
      <p:sp>
        <p:nvSpPr>
          <p:cNvPr id="34" name="Round Single Corner Rectangle 22">
            <a:extLst>
              <a:ext uri="{FF2B5EF4-FFF2-40B4-BE49-F238E27FC236}">
                <a16:creationId xmlns:a16="http://schemas.microsoft.com/office/drawing/2014/main" id="{FD6B835C-7DDD-47D9-B6A9-26B4F84D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ound Single Corner Rectangle 23">
            <a:extLst>
              <a:ext uri="{FF2B5EF4-FFF2-40B4-BE49-F238E27FC236}">
                <a16:creationId xmlns:a16="http://schemas.microsoft.com/office/drawing/2014/main" id="{EFA427F0-C6DC-4FA1-8C54-1D6B0623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ound Single Corner Rectangle 25">
            <a:extLst>
              <a:ext uri="{FF2B5EF4-FFF2-40B4-BE49-F238E27FC236}">
                <a16:creationId xmlns:a16="http://schemas.microsoft.com/office/drawing/2014/main" id="{255D5DA3-59CF-4FD2-8674-8B722A343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A23C6B-20E1-4479-826C-5C3463E813F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9928443" y="5215712"/>
            <a:ext cx="1155459" cy="432613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05773" y="454331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461CD388-FCB6-4B3E-9698-B68E1F17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552" y="4197784"/>
            <a:ext cx="2375236" cy="100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Studio Exklusiv</vt:lpstr>
      <vt:lpstr>PowerPoint Presentation</vt:lpstr>
      <vt:lpstr>Inledning</vt:lpstr>
      <vt:lpstr>PowerPoint Presentation</vt:lpstr>
      <vt:lpstr>Kravspecifikation</vt:lpstr>
      <vt:lpstr>PowerPoint Presentation</vt:lpstr>
      <vt:lpstr>Wireframes</vt:lpstr>
      <vt:lpstr>PowerPoint Presentation</vt:lpstr>
      <vt:lpstr>Mockup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Exklusiv</dc:title>
  <dc:creator>Priti Gupta</dc:creator>
  <cp:lastModifiedBy>Priti Gupta</cp:lastModifiedBy>
  <cp:revision>7</cp:revision>
  <dcterms:created xsi:type="dcterms:W3CDTF">2018-09-22T20:02:32Z</dcterms:created>
  <dcterms:modified xsi:type="dcterms:W3CDTF">2018-09-22T20:41:29Z</dcterms:modified>
</cp:coreProperties>
</file>