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3bf15110c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43bf15110c_0_6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3bf15110c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43bf15110c_0_6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10312"/>
            <a:ext cx="216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254829" y="630348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7617824" y="6322777"/>
            <a:ext cx="237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356350" y="1008150"/>
            <a:ext cx="7235400" cy="4841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724000" y="601750"/>
            <a:ext cx="3505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200" y="1683275"/>
            <a:ext cx="3639689" cy="1468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3117500" y="3641638"/>
            <a:ext cx="3971100" cy="20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sv-SE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Uppgift </a:t>
            </a: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sv-SE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Webbproduktion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sv-SE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Svetla Tileva </a:t>
            </a: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| Alvar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5320" y="4792287"/>
            <a:ext cx="1155459" cy="43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5"/>
          <p:cNvGrpSpPr/>
          <p:nvPr/>
        </p:nvGrpSpPr>
        <p:grpSpPr>
          <a:xfrm>
            <a:off x="3065776" y="369870"/>
            <a:ext cx="5229596" cy="791505"/>
            <a:chOff x="-38581" y="4780"/>
            <a:chExt cx="10554181" cy="791505"/>
          </a:xfrm>
        </p:grpSpPr>
        <p:sp>
          <p:nvSpPr>
            <p:cNvPr id="101" name="Google Shape;101;p15"/>
            <p:cNvSpPr/>
            <p:nvPr/>
          </p:nvSpPr>
          <p:spPr>
            <a:xfrm>
              <a:off x="0" y="4780"/>
              <a:ext cx="10515600" cy="791505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-38581" y="43385"/>
              <a:ext cx="10515600" cy="7143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sv-SE" sz="3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Presentation’s main points: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1351587" y="1393701"/>
            <a:ext cx="9240900" cy="4653302"/>
            <a:chOff x="513388" y="227510"/>
            <a:chExt cx="9240900" cy="4653302"/>
          </a:xfrm>
        </p:grpSpPr>
        <p:sp>
          <p:nvSpPr>
            <p:cNvPr id="104" name="Google Shape;104;p15"/>
            <p:cNvSpPr/>
            <p:nvPr/>
          </p:nvSpPr>
          <p:spPr>
            <a:xfrm>
              <a:off x="513388" y="227510"/>
              <a:ext cx="9240900" cy="8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513388" y="227510"/>
              <a:ext cx="9240900" cy="8400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sv-SE" sz="36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Inledning</a:t>
              </a:r>
              <a:endParaRPr b="0" i="0" sz="36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13388" y="1371611"/>
              <a:ext cx="9240900" cy="8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513388" y="1143011"/>
              <a:ext cx="9240900" cy="8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sv-SE" sz="36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Kravspecifikation</a:t>
              </a:r>
              <a:endParaRPr b="0" i="0" sz="36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13388" y="2515711"/>
              <a:ext cx="9240900" cy="8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513388" y="3049111"/>
              <a:ext cx="9240900" cy="8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sv-SE" sz="3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Wireframes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513388" y="4040812"/>
              <a:ext cx="9240900" cy="8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sv-SE"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r>
                <a:rPr b="0" i="0" lang="sv-SE" sz="3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ockup</a:t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1900" y="5055125"/>
            <a:ext cx="3639689" cy="146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1351587" y="3223602"/>
            <a:ext cx="92409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sv-SE" sz="3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Design guidelines</a:t>
            </a:r>
            <a:endParaRPr b="0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14475" y="1469900"/>
            <a:ext cx="657900" cy="635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561225" y="2513375"/>
            <a:ext cx="534900" cy="45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535750" y="3405950"/>
            <a:ext cx="657900" cy="635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561225" y="4325550"/>
            <a:ext cx="5349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561225" y="5369025"/>
            <a:ext cx="657900" cy="635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457217" y="1948872"/>
            <a:ext cx="10515564" cy="4350007"/>
            <a:chOff x="17" y="665"/>
            <a:chExt cx="10515564" cy="4350007"/>
          </a:xfrm>
        </p:grpSpPr>
        <p:sp>
          <p:nvSpPr>
            <p:cNvPr id="123" name="Google Shape;123;p16"/>
            <p:cNvSpPr/>
            <p:nvPr/>
          </p:nvSpPr>
          <p:spPr>
            <a:xfrm>
              <a:off x="17" y="665"/>
              <a:ext cx="10515564" cy="4350007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7" y="665"/>
              <a:ext cx="10515564" cy="435000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alibri"/>
                <a:buNone/>
              </a:pPr>
              <a:r>
                <a:rPr lang="sv-SE" sz="4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Creative studio that shows it’s design and web development projects</a:t>
              </a:r>
              <a:r>
                <a:rPr lang="sv-SE" sz="6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alibri"/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alibri"/>
                <a:buNone/>
              </a:pPr>
              <a:r>
                <a:rPr lang="sv-SE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Målgrupp: small business that need to make web site or redesign the existing one;</a:t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475" y="235475"/>
            <a:ext cx="3639689" cy="1468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6"/>
          <p:cNvGrpSpPr/>
          <p:nvPr/>
        </p:nvGrpSpPr>
        <p:grpSpPr>
          <a:xfrm>
            <a:off x="408925" y="83075"/>
            <a:ext cx="3389100" cy="1713300"/>
            <a:chOff x="180325" y="83075"/>
            <a:chExt cx="3389100" cy="1713300"/>
          </a:xfrm>
        </p:grpSpPr>
        <p:sp>
          <p:nvSpPr>
            <p:cNvPr id="127" name="Google Shape;127;p16"/>
            <p:cNvSpPr/>
            <p:nvPr/>
          </p:nvSpPr>
          <p:spPr>
            <a:xfrm>
              <a:off x="180325" y="83075"/>
              <a:ext cx="3389100" cy="17133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983727" y="913950"/>
              <a:ext cx="20748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b="0" i="0" lang="sv-SE" sz="3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Inledning</a:t>
              </a:r>
              <a:endParaRPr b="0" i="0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609650" y="0"/>
            <a:ext cx="1835700" cy="1801800"/>
          </a:xfrm>
          <a:prstGeom prst="round1Rect">
            <a:avLst>
              <a:gd fmla="val 2" name="adj"/>
            </a:avLst>
          </a:prstGeom>
          <a:solidFill>
            <a:srgbClr val="8989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>
            <p:ph type="ctrTitle"/>
          </p:nvPr>
        </p:nvSpPr>
        <p:spPr>
          <a:xfrm>
            <a:off x="665300" y="204300"/>
            <a:ext cx="18357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sv-SE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Krav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sv-SE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specifikation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7726" y="2172900"/>
            <a:ext cx="3074348" cy="12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609650" y="1885150"/>
            <a:ext cx="11296800" cy="4972800"/>
          </a:xfrm>
          <a:prstGeom prst="round1Rect">
            <a:avLst>
              <a:gd fmla="val 1532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 txBox="1"/>
          <p:nvPr>
            <p:ph idx="1" type="subTitle"/>
          </p:nvPr>
        </p:nvSpPr>
        <p:spPr>
          <a:xfrm>
            <a:off x="952550" y="1877250"/>
            <a:ext cx="4964700" cy="4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responsive design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correct HTML/CSS and validated code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SCSS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wireframes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design </a:t>
            </a: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guidelines document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at least one web font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one icon-package like </a:t>
            </a:r>
            <a:r>
              <a:rPr lang="sv-SE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Font-awesome, Bootstrap Icons or Google Icons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CSS grid/flexbox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 least one form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1322" y="152400"/>
            <a:ext cx="2784475" cy="11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6288700" y="1797075"/>
            <a:ext cx="5199300" cy="4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 least one proprietary JS that affects the DOM or CSS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 it and explain how you worked when building the page, what was the difficulties, what new learned, some useful trick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 the webpage via github. Submit link to repositoryt at kunskap.nu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 rot="-5400000">
            <a:off x="8921375" y="3097650"/>
            <a:ext cx="3186900" cy="3288900"/>
          </a:xfrm>
          <a:prstGeom prst="round2SameRect">
            <a:avLst>
              <a:gd fmla="val 3762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862" y="0"/>
            <a:ext cx="2946313" cy="11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0"/>
            <a:ext cx="5828978" cy="824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8870425" y="3300150"/>
            <a:ext cx="3242400" cy="2958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>
            <p:ph type="ctrTitle"/>
          </p:nvPr>
        </p:nvSpPr>
        <p:spPr>
          <a:xfrm>
            <a:off x="9159075" y="3935550"/>
            <a:ext cx="2767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sv-SE" sz="4400">
                <a:latin typeface="Calibri"/>
                <a:ea typeface="Calibri"/>
                <a:cs typeface="Calibri"/>
                <a:sym typeface="Calibri"/>
              </a:rPr>
              <a:t>Design guidelines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 rot="-5400000">
            <a:off x="8607200" y="2574375"/>
            <a:ext cx="3594900" cy="3574500"/>
          </a:xfrm>
          <a:prstGeom prst="round2SameRect">
            <a:avLst>
              <a:gd fmla="val 3762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547" y="0"/>
            <a:ext cx="2707425" cy="10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8742675" y="2668400"/>
            <a:ext cx="3288900" cy="338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>
            <p:ph type="ctrTitle"/>
          </p:nvPr>
        </p:nvSpPr>
        <p:spPr>
          <a:xfrm>
            <a:off x="8835075" y="3186200"/>
            <a:ext cx="31041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sv-SE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sv-SE" sz="3600">
                <a:latin typeface="Calibri"/>
                <a:ea typeface="Calibri"/>
                <a:cs typeface="Calibri"/>
                <a:sym typeface="Calibri"/>
              </a:rPr>
              <a:t>Home &amp;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sv-SE" sz="3600">
                <a:latin typeface="Calibri"/>
                <a:ea typeface="Calibri"/>
                <a:cs typeface="Calibri"/>
                <a:sym typeface="Calibri"/>
              </a:rPr>
              <a:t>About Us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25" y="152400"/>
            <a:ext cx="2707425" cy="476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5733" y="281800"/>
            <a:ext cx="3574500" cy="300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9275" y="696550"/>
            <a:ext cx="1544400" cy="546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0038" y="3284648"/>
            <a:ext cx="3925461" cy="318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 rot="-5400000">
            <a:off x="8704225" y="2799100"/>
            <a:ext cx="3467400" cy="3441600"/>
          </a:xfrm>
          <a:prstGeom prst="round2SameRect">
            <a:avLst>
              <a:gd fmla="val 3762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3548" y="-96750"/>
            <a:ext cx="2988450" cy="120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/>
          <p:nvPr/>
        </p:nvSpPr>
        <p:spPr>
          <a:xfrm>
            <a:off x="8818875" y="2820800"/>
            <a:ext cx="3288900" cy="338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>
            <p:ph type="ctrTitle"/>
          </p:nvPr>
        </p:nvSpPr>
        <p:spPr>
          <a:xfrm>
            <a:off x="8902325" y="3422650"/>
            <a:ext cx="31041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sv-SE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sv-SE" sz="3600">
                <a:latin typeface="Calibri"/>
                <a:ea typeface="Calibri"/>
                <a:cs typeface="Calibri"/>
                <a:sym typeface="Calibri"/>
              </a:rPr>
              <a:t>Our work &amp;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sv-SE" sz="3600">
                <a:latin typeface="Calibri"/>
                <a:ea typeface="Calibri"/>
                <a:cs typeface="Calibri"/>
                <a:sym typeface="Calibri"/>
              </a:rPr>
              <a:t>Contacts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608010" cy="577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6375" y="0"/>
            <a:ext cx="4401925" cy="37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6500" y="228600"/>
            <a:ext cx="1987128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3124" y="3618450"/>
            <a:ext cx="3897324" cy="31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75" y="1004000"/>
            <a:ext cx="10407101" cy="58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/>
          <p:nvPr/>
        </p:nvSpPr>
        <p:spPr>
          <a:xfrm>
            <a:off x="8634350" y="-3"/>
            <a:ext cx="3139500" cy="1417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8640700" y="0"/>
            <a:ext cx="31395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</a:pPr>
            <a:r>
              <a:rPr lang="sv-SE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Mockup</a:t>
            </a:r>
            <a:endParaRPr sz="3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