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9100B-EC01-7BC5-A37D-7BB9B3B1B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24BA5A-778E-70E1-79A4-076F88406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FF2E08-168D-9B5A-BE88-87F5A42B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A5F0-F5E9-4C3B-BDA8-BCE083BBDD73}" type="datetimeFigureOut">
              <a:rPr lang="es-ES" smtClean="0"/>
              <a:t>10/07/2025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E98837-CFAB-62CB-F41B-E026B654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E2BFF9-1037-45C4-317E-C2A28451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1B5D-ACF4-411E-9854-A75165FB2D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93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F0BDA-E880-7600-EE2A-E92D9EAB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873219-BC1B-5158-D41D-E25283225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4C42A5-02F7-4DC2-11F1-91474F6B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A5F0-F5E9-4C3B-BDA8-BCE083BBDD73}" type="datetimeFigureOut">
              <a:rPr lang="es-ES" smtClean="0"/>
              <a:t>10/07/2025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C91BF0-78CF-E495-48D8-23A95A92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B64DE5-C401-89A9-212B-D713B18E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1B5D-ACF4-411E-9854-A75165FB2D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268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98C189-3E41-D570-2C7E-9A56A8428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0B400E-291E-18F5-6A2D-04A50924D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5CA344-1627-63C1-D5B7-AAABA205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A5F0-F5E9-4C3B-BDA8-BCE083BBDD73}" type="datetimeFigureOut">
              <a:rPr lang="es-ES" smtClean="0"/>
              <a:t>10/07/2025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9F3C56-1C9A-82DC-58F4-71B8AA89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90D9F5-E8EB-3F24-CBEA-C2DAFFD0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1B5D-ACF4-411E-9854-A75165FB2D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80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BBF5C-9987-59B8-A68A-CEA32572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09D353-648A-9CF1-1008-9173DA7CB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64EEAD-2AA4-5957-A5C3-F8E27D77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A5F0-F5E9-4C3B-BDA8-BCE083BBDD73}" type="datetimeFigureOut">
              <a:rPr lang="es-ES" smtClean="0"/>
              <a:t>10/07/2025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6860C6-7E62-EE66-92CA-99CAC894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1AD62-2E88-1389-E3DE-7F19E733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1B5D-ACF4-411E-9854-A75165FB2D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11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9D267-F519-5B77-EDB4-2FBA2FA2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9DA712-629C-199B-0951-A59CCE875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F48E41-9109-F584-680B-8551EDB2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A5F0-F5E9-4C3B-BDA8-BCE083BBDD73}" type="datetimeFigureOut">
              <a:rPr lang="es-ES" smtClean="0"/>
              <a:t>10/07/2025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84BCEC-7EF5-70C3-A858-703AAC8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89EEEB-0470-090E-A30E-833E1116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1B5D-ACF4-411E-9854-A75165FB2D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02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951DB-5600-A7C5-2436-AABF3F44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5374FF-C747-11E7-8869-3AFAD5099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18B537-6B67-3F01-2FDE-294BB5994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AEAA4B-D401-8FC4-6309-B1904067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A5F0-F5E9-4C3B-BDA8-BCE083BBDD73}" type="datetimeFigureOut">
              <a:rPr lang="es-ES" smtClean="0"/>
              <a:t>10/07/2025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170B8D-B958-1D13-D472-F2A2D19C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1B548A-02AE-93D2-1177-05BAEA04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1B5D-ACF4-411E-9854-A75165FB2D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32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70EBE-B626-F852-3380-1DA831BA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068F3F-AC7F-DA1A-8AF9-25770479B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0C6D63-CA18-EEEE-B4EE-9CD58A4B8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DE91F5-6E8A-1FBE-09EE-814578A20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690863-B62D-92F0-B6DC-C55E59368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FB89BFA-E63F-F205-2C72-41EEBBD8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A5F0-F5E9-4C3B-BDA8-BCE083BBDD73}" type="datetimeFigureOut">
              <a:rPr lang="es-ES" smtClean="0"/>
              <a:t>10/07/2025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9DC21C-5CA6-0540-EF66-33078644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02A10E-4075-E6FD-F4E0-616E9A9A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1B5D-ACF4-411E-9854-A75165FB2D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836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BB373-6873-DCAB-7040-A5E3A89F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2CE5229-845F-4723-C4B5-58E019FAD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A5F0-F5E9-4C3B-BDA8-BCE083BBDD73}" type="datetimeFigureOut">
              <a:rPr lang="es-ES" smtClean="0"/>
              <a:t>10/07/2025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4E9177-5595-9764-C796-EDF45CBC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DDE4824-6191-E326-E19F-90BBB743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1B5D-ACF4-411E-9854-A75165FB2D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283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17F676-008C-2F5C-D7F7-F1533C723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A5F0-F5E9-4C3B-BDA8-BCE083BBDD73}" type="datetimeFigureOut">
              <a:rPr lang="es-ES" smtClean="0"/>
              <a:t>10/07/2025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029FB8-748E-BAE2-EF2C-3BB51E94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4EE285-3132-60FC-3ABD-C22B27B2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1B5D-ACF4-411E-9854-A75165FB2D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466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FDCCF-F2F6-F07F-FE63-5CE5D907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BB0C38-3933-7471-7CD5-ACDA79BAD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1B56ED-4A66-D1F9-54D1-AC40E9F4F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CD6B7B-7FA3-DD85-A628-274C9A93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A5F0-F5E9-4C3B-BDA8-BCE083BBDD73}" type="datetimeFigureOut">
              <a:rPr lang="es-ES" smtClean="0"/>
              <a:t>10/07/2025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25B38E-C391-BAE9-8848-89063325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223DEE-9181-2101-C38A-A4C8E557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1B5D-ACF4-411E-9854-A75165FB2D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923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0F483-7AEF-C9D4-7744-27B6F1617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91F57B-27CB-CDA4-2BC3-15C2F6613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7F91AD-8BCD-E984-36CF-DC7FCDB4C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3B7BE7-729D-06FE-08DB-E2B0A2C6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A5F0-F5E9-4C3B-BDA8-BCE083BBDD73}" type="datetimeFigureOut">
              <a:rPr lang="es-ES" smtClean="0"/>
              <a:t>10/07/2025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92F4ED-A2A8-BBFD-8214-28DD4B4B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2C2CA7-DC58-620A-6A93-A0489F3A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1B5D-ACF4-411E-9854-A75165FB2D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449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55254E6-6F18-62BA-ACC8-DD5F7C5E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D8C90A-245F-9D30-6805-0720C99EC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1C139A-8B53-1D06-490C-75C2E017D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F8A5F0-F5E9-4C3B-BDA8-BCE083BBDD73}" type="datetimeFigureOut">
              <a:rPr lang="es-ES" smtClean="0"/>
              <a:t>10/07/2025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817BF6-22C2-3570-0A23-FC1740F0B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7135BE-361A-1985-BD14-8096062EB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341B5D-ACF4-411E-9854-A75165FB2D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43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Texto&#10;&#10;El contenido generado por IA puede ser incorrecto.">
            <a:extLst>
              <a:ext uri="{FF2B5EF4-FFF2-40B4-BE49-F238E27FC236}">
                <a16:creationId xmlns:a16="http://schemas.microsoft.com/office/drawing/2014/main" id="{B00367AF-9AF6-95EF-3593-61E9C3F2D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59" y="0"/>
            <a:ext cx="9700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7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F996E-04D2-8C88-A9A4-C01C83227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Diagrama, Texto&#10;&#10;El contenido generado por IA puede ser incorrecto.">
            <a:extLst>
              <a:ext uri="{FF2B5EF4-FFF2-40B4-BE49-F238E27FC236}">
                <a16:creationId xmlns:a16="http://schemas.microsoft.com/office/drawing/2014/main" id="{BDCACDFB-B4E8-F9AF-EC59-D38BB8C72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29" y="0"/>
            <a:ext cx="9700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9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A719-3704-65C8-27C6-6A25800A5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876B03F1-F869-07C2-75FF-F23A074A4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29" y="0"/>
            <a:ext cx="9700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3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50E222A-FAD6-A510-2A82-2A60CC855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9" y="0"/>
            <a:ext cx="9700142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E90A437-9AB2-C56D-2523-C89DD785F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24" y="200470"/>
            <a:ext cx="3314706" cy="331470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05A0124-E429-E857-C626-E9EF074C6C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277" y="114294"/>
            <a:ext cx="3372764" cy="3372764"/>
          </a:xfrm>
          <a:prstGeom prst="rect">
            <a:avLst/>
          </a:prstGeom>
        </p:spPr>
      </p:pic>
      <p:pic>
        <p:nvPicPr>
          <p:cNvPr id="4" name="Imagen 3" descr="Un mapa de colores&#10;&#10;El contenido generado por IA puede ser incorrecto.">
            <a:extLst>
              <a:ext uri="{FF2B5EF4-FFF2-40B4-BE49-F238E27FC236}">
                <a16:creationId xmlns:a16="http://schemas.microsoft.com/office/drawing/2014/main" id="{D4BBC7CF-C9AE-A2B7-80CC-DF49FBA68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277" y="3257116"/>
            <a:ext cx="3514864" cy="3514864"/>
          </a:xfrm>
          <a:prstGeom prst="rect">
            <a:avLst/>
          </a:prstGeom>
        </p:spPr>
      </p:pic>
      <p:pic>
        <p:nvPicPr>
          <p:cNvPr id="12" name="Imagen 11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EB30A168-662E-F244-E26B-56ABCD48E8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0"/>
          <a:stretch>
            <a:fillRect/>
          </a:stretch>
        </p:blipFill>
        <p:spPr>
          <a:xfrm>
            <a:off x="9158631" y="3365600"/>
            <a:ext cx="3030058" cy="328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2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El contenido generado por IA puede ser incorrecto.">
            <a:extLst>
              <a:ext uri="{FF2B5EF4-FFF2-40B4-BE49-F238E27FC236}">
                <a16:creationId xmlns:a16="http://schemas.microsoft.com/office/drawing/2014/main" id="{7F6312F9-6F6D-6142-AAFD-890FD6EC7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29" y="0"/>
            <a:ext cx="9700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83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Lucía Cortés Páez</dc:creator>
  <cp:lastModifiedBy>Lucía Cortés Páez</cp:lastModifiedBy>
  <cp:revision>4</cp:revision>
  <dcterms:created xsi:type="dcterms:W3CDTF">2025-07-09T16:35:36Z</dcterms:created>
  <dcterms:modified xsi:type="dcterms:W3CDTF">2025-07-10T17:58:45Z</dcterms:modified>
</cp:coreProperties>
</file>