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4641-32B1-4736-864D-47D72F5EEFA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8BF8-FA80-4A22-B7CA-BBE4373A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5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4641-32B1-4736-864D-47D72F5EEFA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8BF8-FA80-4A22-B7CA-BBE4373A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6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4641-32B1-4736-864D-47D72F5EEFA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8BF8-FA80-4A22-B7CA-BBE4373A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6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4641-32B1-4736-864D-47D72F5EEFA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8BF8-FA80-4A22-B7CA-BBE4373A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2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4641-32B1-4736-864D-47D72F5EEFA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8BF8-FA80-4A22-B7CA-BBE4373A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4641-32B1-4736-864D-47D72F5EEFA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8BF8-FA80-4A22-B7CA-BBE4373A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6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4641-32B1-4736-864D-47D72F5EEFA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8BF8-FA80-4A22-B7CA-BBE4373A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5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4641-32B1-4736-864D-47D72F5EEFA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8BF8-FA80-4A22-B7CA-BBE4373A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2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4641-32B1-4736-864D-47D72F5EEFA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8BF8-FA80-4A22-B7CA-BBE4373A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4641-32B1-4736-864D-47D72F5EEFA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8BF8-FA80-4A22-B7CA-BBE4373A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7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4641-32B1-4736-864D-47D72F5EEFA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8BF8-FA80-4A22-B7CA-BBE4373A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14641-32B1-4736-864D-47D72F5EEFA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F8BF8-FA80-4A22-B7CA-BBE4373A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3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3530" y="1868557"/>
            <a:ext cx="2822713" cy="2252869"/>
          </a:xfrm>
        </p:spPr>
        <p:txBody>
          <a:bodyPr>
            <a:noAutofit/>
          </a:bodyPr>
          <a:lstStyle/>
          <a:p>
            <a:r>
              <a:rPr lang="en-US" sz="10000" dirty="0">
                <a:solidFill>
                  <a:srgbClr val="0070C0"/>
                </a:solidFill>
                <a:latin typeface="Algerian" panose="04020705040A02060702" pitchFamily="82" charset="0"/>
              </a:rPr>
              <a:t>	P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180521" y="1815547"/>
            <a:ext cx="2822713" cy="2252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0" dirty="0">
                <a:latin typeface="Algerian" panose="04020705040A02060702" pitchFamily="82" charset="0"/>
              </a:rPr>
              <a:t>	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27244" y="1239076"/>
            <a:ext cx="2869094" cy="2266123"/>
            <a:chOff x="1500809" y="815006"/>
            <a:chExt cx="2869094" cy="2266123"/>
          </a:xfrm>
        </p:grpSpPr>
        <p:sp>
          <p:nvSpPr>
            <p:cNvPr id="4" name="Subtitle 2"/>
            <p:cNvSpPr txBox="1">
              <a:spLocks/>
            </p:cNvSpPr>
            <p:nvPr/>
          </p:nvSpPr>
          <p:spPr>
            <a:xfrm>
              <a:off x="1547190" y="828260"/>
              <a:ext cx="2822713" cy="225286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0" dirty="0">
                  <a:solidFill>
                    <a:srgbClr val="FF0000"/>
                  </a:solidFill>
                  <a:latin typeface="Algerian" panose="04020705040A02060702" pitchFamily="82" charset="0"/>
                </a:rPr>
                <a:t>	L</a:t>
              </a:r>
            </a:p>
          </p:txBody>
        </p:sp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1500809" y="815006"/>
              <a:ext cx="2822713" cy="225286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0" dirty="0">
                  <a:latin typeface="Algerian" panose="04020705040A02060702" pitchFamily="82" charset="0"/>
                </a:rPr>
                <a:t>	L</a:t>
              </a:r>
            </a:p>
          </p:txBody>
        </p:sp>
      </p:grpSp>
      <p:sp>
        <p:nvSpPr>
          <p:cNvPr id="9" name="Subtitle 2"/>
          <p:cNvSpPr txBox="1">
            <a:spLocks/>
          </p:cNvSpPr>
          <p:nvPr/>
        </p:nvSpPr>
        <p:spPr>
          <a:xfrm>
            <a:off x="2706756" y="1520684"/>
            <a:ext cx="4181062" cy="2252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lgerian" panose="04020705040A02060702" pitchFamily="82" charset="0"/>
              </a:rPr>
              <a:t>	OVING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505199" y="2499688"/>
            <a:ext cx="4181062" cy="2252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lgerian" panose="04020705040A02060702" pitchFamily="82" charset="0"/>
              </a:rPr>
              <a:t>	OTTERY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978425" y="3048001"/>
            <a:ext cx="4181062" cy="2252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lgerian" panose="04020705040A02060702" pitchFamily="82" charset="0"/>
              </a:rPr>
              <a:t>	</a:t>
            </a:r>
            <a:r>
              <a:rPr lang="en-US" sz="4000" dirty="0">
                <a:latin typeface="Forte" panose="03060902040502070203" pitchFamily="66" charset="0"/>
              </a:rPr>
              <a:t>workshops</a:t>
            </a:r>
          </a:p>
        </p:txBody>
      </p:sp>
    </p:spTree>
    <p:extLst>
      <p:ext uri="{BB962C8B-B14F-4D97-AF65-F5344CB8AC3E}">
        <p14:creationId xmlns:p14="http://schemas.microsoft.com/office/powerpoint/2010/main" val="247412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Forte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 chou</dc:creator>
  <cp:lastModifiedBy>lucia chou</cp:lastModifiedBy>
  <cp:revision>3</cp:revision>
  <dcterms:created xsi:type="dcterms:W3CDTF">2016-11-05T09:11:47Z</dcterms:created>
  <dcterms:modified xsi:type="dcterms:W3CDTF">2016-11-05T20:25:20Z</dcterms:modified>
</cp:coreProperties>
</file>