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9"/>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Clic para editar título</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4580C66-C731-394A-AB52-3C6C495B7E46}" type="datetimeFigureOut">
              <a:rPr lang="es-ES_tradnl" smtClean="0"/>
              <a:t>18/12/18</a:t>
            </a:fld>
            <a:endParaRPr lang="es-ES_tradn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58AB90F-CCD9-0F41-A110-CDB9960A5578}" type="slidenum">
              <a:rPr lang="es-ES_tradnl" smtClean="0"/>
              <a:t>‹Nr.›</a:t>
            </a:fld>
            <a:endParaRPr lang="es-ES_tradn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27482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580C66-C731-394A-AB52-3C6C495B7E46}" type="datetimeFigureOut">
              <a:rPr lang="es-ES_tradnl" smtClean="0"/>
              <a:t>18/12/18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58AB90F-CCD9-0F41-A110-CDB9960A5578}" type="slidenum">
              <a:rPr lang="es-ES_tradnl" smtClean="0"/>
              <a:t>‹Nr.›</a:t>
            </a:fld>
            <a:endParaRPr lang="es-ES_tradnl"/>
          </a:p>
        </p:txBody>
      </p:sp>
    </p:spTree>
    <p:extLst>
      <p:ext uri="{BB962C8B-B14F-4D97-AF65-F5344CB8AC3E}">
        <p14:creationId xmlns:p14="http://schemas.microsoft.com/office/powerpoint/2010/main" val="14914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580C66-C731-394A-AB52-3C6C495B7E46}" type="datetimeFigureOut">
              <a:rPr lang="es-ES_tradnl" smtClean="0"/>
              <a:t>18/12/18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58AB90F-CCD9-0F41-A110-CDB9960A5578}" type="slidenum">
              <a:rPr lang="es-ES_tradnl" smtClean="0"/>
              <a:t>‹Nr.›</a:t>
            </a:fld>
            <a:endParaRPr lang="es-ES_tradnl"/>
          </a:p>
        </p:txBody>
      </p:sp>
    </p:spTree>
    <p:extLst>
      <p:ext uri="{BB962C8B-B14F-4D97-AF65-F5344CB8AC3E}">
        <p14:creationId xmlns:p14="http://schemas.microsoft.com/office/powerpoint/2010/main" val="56962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580C66-C731-394A-AB52-3C6C495B7E46}" type="datetimeFigureOut">
              <a:rPr lang="es-ES_tradnl" smtClean="0"/>
              <a:t>18/12/18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58AB90F-CCD9-0F41-A110-CDB9960A5578}" type="slidenum">
              <a:rPr lang="es-ES_tradnl" smtClean="0"/>
              <a:t>‹Nr.›</a:t>
            </a:fld>
            <a:endParaRPr lang="es-ES_tradnl"/>
          </a:p>
        </p:txBody>
      </p:sp>
    </p:spTree>
    <p:extLst>
      <p:ext uri="{BB962C8B-B14F-4D97-AF65-F5344CB8AC3E}">
        <p14:creationId xmlns:p14="http://schemas.microsoft.com/office/powerpoint/2010/main" val="158498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4580C66-C731-394A-AB52-3C6C495B7E46}" type="datetimeFigureOut">
              <a:rPr lang="es-ES_tradnl" smtClean="0"/>
              <a:t>18/12/18</a:t>
            </a:fld>
            <a:endParaRPr lang="es-ES_tradn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58AB90F-CCD9-0F41-A110-CDB9960A5578}" type="slidenum">
              <a:rPr lang="es-ES_tradnl" smtClean="0"/>
              <a:t>‹Nr.›</a:t>
            </a:fld>
            <a:endParaRPr lang="es-ES_tradn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202260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Clic para editar título</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4580C66-C731-394A-AB52-3C6C495B7E46}" type="datetimeFigureOut">
              <a:rPr lang="es-ES_tradnl" smtClean="0"/>
              <a:t>18/12/18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58AB90F-CCD9-0F41-A110-CDB9960A5578}" type="slidenum">
              <a:rPr lang="es-ES_tradnl" smtClean="0"/>
              <a:t>‹Nr.›</a:t>
            </a:fld>
            <a:endParaRPr lang="es-ES_tradnl"/>
          </a:p>
        </p:txBody>
      </p:sp>
    </p:spTree>
    <p:extLst>
      <p:ext uri="{BB962C8B-B14F-4D97-AF65-F5344CB8AC3E}">
        <p14:creationId xmlns:p14="http://schemas.microsoft.com/office/powerpoint/2010/main" val="182662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4580C66-C731-394A-AB52-3C6C495B7E46}" type="datetimeFigureOut">
              <a:rPr lang="es-ES_tradnl" smtClean="0"/>
              <a:t>18/12/18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58AB90F-CCD9-0F41-A110-CDB9960A5578}" type="slidenum">
              <a:rPr lang="es-ES_tradnl" smtClean="0"/>
              <a:t>‹Nr.›</a:t>
            </a:fld>
            <a:endParaRPr lang="es-ES_tradnl"/>
          </a:p>
        </p:txBody>
      </p:sp>
    </p:spTree>
    <p:extLst>
      <p:ext uri="{BB962C8B-B14F-4D97-AF65-F5344CB8AC3E}">
        <p14:creationId xmlns:p14="http://schemas.microsoft.com/office/powerpoint/2010/main" val="184021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F4580C66-C731-394A-AB52-3C6C495B7E46}" type="datetimeFigureOut">
              <a:rPr lang="es-ES_tradnl" smtClean="0"/>
              <a:t>18/12/18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58AB90F-CCD9-0F41-A110-CDB9960A5578}" type="slidenum">
              <a:rPr lang="es-ES_tradnl" smtClean="0"/>
              <a:t>‹Nr.›</a:t>
            </a:fld>
            <a:endParaRPr lang="es-ES_tradnl"/>
          </a:p>
        </p:txBody>
      </p:sp>
    </p:spTree>
    <p:extLst>
      <p:ext uri="{BB962C8B-B14F-4D97-AF65-F5344CB8AC3E}">
        <p14:creationId xmlns:p14="http://schemas.microsoft.com/office/powerpoint/2010/main" val="40210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80C66-C731-394A-AB52-3C6C495B7E46}" type="datetimeFigureOut">
              <a:rPr lang="es-ES_tradnl" smtClean="0"/>
              <a:t>18/12/18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58AB90F-CCD9-0F41-A110-CDB9960A5578}" type="slidenum">
              <a:rPr lang="es-ES_tradnl" smtClean="0"/>
              <a:t>‹Nr.›</a:t>
            </a:fld>
            <a:endParaRPr lang="es-ES_tradnl"/>
          </a:p>
        </p:txBody>
      </p:sp>
    </p:spTree>
    <p:extLst>
      <p:ext uri="{BB962C8B-B14F-4D97-AF65-F5344CB8AC3E}">
        <p14:creationId xmlns:p14="http://schemas.microsoft.com/office/powerpoint/2010/main" val="3783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Clic para editar título</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4580C66-C731-394A-AB52-3C6C495B7E46}" type="datetimeFigureOut">
              <a:rPr lang="es-ES_tradnl" smtClean="0"/>
              <a:t>18/12/18</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58AB90F-CCD9-0F41-A110-CDB9960A5578}" type="slidenum">
              <a:rPr lang="es-ES_tradnl" smtClean="0"/>
              <a:t>‹Nr.›</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32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4580C66-C731-394A-AB52-3C6C495B7E46}" type="datetimeFigureOut">
              <a:rPr lang="es-ES_tradnl" smtClean="0"/>
              <a:t>18/12/18</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58AB90F-CCD9-0F41-A110-CDB9960A5578}" type="slidenum">
              <a:rPr lang="es-ES_tradnl" smtClean="0"/>
              <a:t>‹Nr.›</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594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Clic para editar título</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4580C66-C731-394A-AB52-3C6C495B7E46}" type="datetimeFigureOut">
              <a:rPr lang="es-ES_tradnl" smtClean="0"/>
              <a:t>18/12/18</a:t>
            </a:fld>
            <a:endParaRPr lang="es-ES_tradn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_tradn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58AB90F-CCD9-0F41-A110-CDB9960A5578}" type="slidenum">
              <a:rPr lang="es-ES_tradnl" smtClean="0"/>
              <a:t>‹Nr.›</a:t>
            </a:fld>
            <a:endParaRPr lang="es-ES_tradn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0962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Buscaminas, un juego de L</a:t>
            </a:r>
            <a:r>
              <a:rPr lang="es-ES" dirty="0" err="1" smtClean="0"/>
              <a:t>ógica</a:t>
            </a:r>
            <a:endParaRPr lang="es-ES_tradnl" dirty="0"/>
          </a:p>
        </p:txBody>
      </p:sp>
      <p:sp>
        <p:nvSpPr>
          <p:cNvPr id="3" name="Subtítulo 2"/>
          <p:cNvSpPr>
            <a:spLocks noGrp="1"/>
          </p:cNvSpPr>
          <p:nvPr>
            <p:ph type="subTitle" idx="1"/>
          </p:nvPr>
        </p:nvSpPr>
        <p:spPr/>
        <p:txBody>
          <a:bodyPr>
            <a:normAutofit fontScale="70000" lnSpcReduction="20000"/>
          </a:bodyPr>
          <a:lstStyle/>
          <a:p>
            <a:endParaRPr lang="es-ES_tradnl" dirty="0" smtClean="0"/>
          </a:p>
          <a:p>
            <a:endParaRPr lang="es-ES_tradnl" dirty="0"/>
          </a:p>
          <a:p>
            <a:r>
              <a:rPr lang="es-ES_tradnl" dirty="0" err="1" smtClean="0"/>
              <a:t>Luc</a:t>
            </a:r>
            <a:r>
              <a:rPr lang="es-ES" dirty="0" err="1" smtClean="0"/>
              <a:t>ía</a:t>
            </a:r>
            <a:r>
              <a:rPr lang="es-ES" dirty="0" smtClean="0"/>
              <a:t> del Carmen Fuentes</a:t>
            </a:r>
          </a:p>
          <a:p>
            <a:r>
              <a:rPr lang="es-ES" dirty="0" smtClean="0"/>
              <a:t>Fernando Manuel Ruíz Pliego</a:t>
            </a:r>
            <a:endParaRPr lang="es-ES_tradnl" dirty="0"/>
          </a:p>
        </p:txBody>
      </p:sp>
    </p:spTree>
    <p:extLst>
      <p:ext uri="{BB962C8B-B14F-4D97-AF65-F5344CB8AC3E}">
        <p14:creationId xmlns:p14="http://schemas.microsoft.com/office/powerpoint/2010/main" val="49093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Introducci</a:t>
            </a:r>
            <a:r>
              <a:rPr lang="es-ES" dirty="0" err="1" smtClean="0"/>
              <a:t>ón</a:t>
            </a:r>
            <a:endParaRPr lang="es-ES_tradnl" dirty="0"/>
          </a:p>
        </p:txBody>
      </p:sp>
      <p:sp>
        <p:nvSpPr>
          <p:cNvPr id="3" name="Marcador de contenido 2"/>
          <p:cNvSpPr>
            <a:spLocks noGrp="1"/>
          </p:cNvSpPr>
          <p:nvPr>
            <p:ph idx="1"/>
          </p:nvPr>
        </p:nvSpPr>
        <p:spPr/>
        <p:txBody>
          <a:bodyPr/>
          <a:lstStyle/>
          <a:p>
            <a:endParaRPr lang="es-ES_tradnl" dirty="0"/>
          </a:p>
          <a:p>
            <a:r>
              <a:rPr lang="es-ES_tradnl" dirty="0"/>
              <a:t> Buscaminas </a:t>
            </a:r>
            <a:r>
              <a:rPr lang="es-ES_tradnl" dirty="0" smtClean="0"/>
              <a:t>[1] (</a:t>
            </a:r>
            <a:r>
              <a:rPr lang="es-ES_tradnl" dirty="0" err="1" smtClean="0"/>
              <a:t>Minesweeper</a:t>
            </a:r>
            <a:r>
              <a:rPr lang="es-ES_tradnl" dirty="0"/>
              <a:t>) es un videojuego inventado por Robert </a:t>
            </a:r>
            <a:r>
              <a:rPr lang="es-ES_tradnl" dirty="0" err="1"/>
              <a:t>Donner</a:t>
            </a:r>
            <a:r>
              <a:rPr lang="es-ES_tradnl" dirty="0"/>
              <a:t> en 1989 y que se hizo popular por venir instalado en todas las versiones de Windows desde la famosa 3.1. Es un juego de lógica donde tendremos que despejar todas las casillas de la pantalla sin denotar ninguna mina. </a:t>
            </a:r>
          </a:p>
          <a:p>
            <a:r>
              <a:rPr lang="es-ES_tradnl" dirty="0"/>
              <a:t>Para saber donde están las minas tendremos como pista un número que saldrá al destapar una casilla, este número nos indica la cantidad de minas que hay en las casillas colindantes (arriba, abajo, izquierda, derecha y en diagonal). </a:t>
            </a:r>
            <a:endParaRPr lang="es-ES_tradnl" dirty="0"/>
          </a:p>
        </p:txBody>
      </p:sp>
    </p:spTree>
    <p:extLst>
      <p:ext uri="{BB962C8B-B14F-4D97-AF65-F5344CB8AC3E}">
        <p14:creationId xmlns:p14="http://schemas.microsoft.com/office/powerpoint/2010/main" val="79056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Metodolog</a:t>
            </a:r>
            <a:r>
              <a:rPr lang="es-ES" dirty="0" err="1" smtClean="0"/>
              <a:t>ía</a:t>
            </a:r>
            <a:r>
              <a:rPr lang="es-ES" dirty="0" smtClean="0"/>
              <a:t> empleada</a:t>
            </a:r>
            <a:endParaRPr lang="es-ES_tradnl" dirty="0"/>
          </a:p>
        </p:txBody>
      </p:sp>
      <p:sp>
        <p:nvSpPr>
          <p:cNvPr id="3" name="Marcador de contenido 2"/>
          <p:cNvSpPr>
            <a:spLocks noGrp="1"/>
          </p:cNvSpPr>
          <p:nvPr>
            <p:ph idx="1"/>
          </p:nvPr>
        </p:nvSpPr>
        <p:spPr/>
        <p:txBody>
          <a:bodyPr/>
          <a:lstStyle/>
          <a:p>
            <a:endParaRPr lang="es-ES_tradnl"/>
          </a:p>
        </p:txBody>
      </p:sp>
    </p:spTree>
    <p:extLst>
      <p:ext uri="{BB962C8B-B14F-4D97-AF65-F5344CB8AC3E}">
        <p14:creationId xmlns:p14="http://schemas.microsoft.com/office/powerpoint/2010/main" val="890513151"/>
      </p:ext>
    </p:extLst>
  </p:cSld>
  <p:clrMapOvr>
    <a:masterClrMapping/>
  </p:clrMapOvr>
</p:sld>
</file>

<file path=ppt/theme/theme1.xml><?xml version="1.0" encoding="utf-8"?>
<a:theme xmlns:a="http://schemas.openxmlformats.org/drawingml/2006/main" name="Recortar">
  <a:themeElements>
    <a:clrScheme name="R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ar">
      <a:majorFont>
        <a:latin typeface="Franklin Gothic Book" panose="020B0503020102020204"/>
        <a:ea typeface=""/>
        <a:cs typeface=""/>
      </a:majorFont>
      <a:minorFont>
        <a:latin typeface="Franklin Gothic Book" panose="020B0503020102020204"/>
        <a:ea typeface=""/>
        <a:cs typeface=""/>
      </a:minorFont>
    </a:fontScheme>
    <a:fmtScheme name="R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TotalTime>
  <Words>121</Words>
  <Application>Microsoft Macintosh PowerPoint</Application>
  <PresentationFormat>Panorámica</PresentationFormat>
  <Paragraphs>10</Paragraphs>
  <Slides>3</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3</vt:i4>
      </vt:variant>
    </vt:vector>
  </HeadingPairs>
  <TitlesOfParts>
    <vt:vector size="5" baseType="lpstr">
      <vt:lpstr>Franklin Gothic Book</vt:lpstr>
      <vt:lpstr>Recortar</vt:lpstr>
      <vt:lpstr>Buscaminas, un juego de Lógica</vt:lpstr>
      <vt:lpstr>Introducción</vt:lpstr>
      <vt:lpstr>Metodología empleada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Buscaminas, un juego de Lógica</dc:title>
  <dc:creator>Microsoft Office User</dc:creator>
  <cp:lastModifiedBy>Microsoft Office User</cp:lastModifiedBy>
  <cp:revision>1</cp:revision>
  <dcterms:created xsi:type="dcterms:W3CDTF">2018-12-18T16:52:54Z</dcterms:created>
  <dcterms:modified xsi:type="dcterms:W3CDTF">2018-12-18T17:02:14Z</dcterms:modified>
</cp:coreProperties>
</file>