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660" r:id="rId1"/>
  </p:sldMasterIdLst>
  <p:notesMasterIdLst>
    <p:notesMasterId r:id="rId23"/>
  </p:notesMasterIdLst>
  <p:sldIdLst>
    <p:sldId id="459" r:id="rId2"/>
    <p:sldId id="483" r:id="rId3"/>
    <p:sldId id="460" r:id="rId4"/>
    <p:sldId id="491" r:id="rId5"/>
    <p:sldId id="488" r:id="rId6"/>
    <p:sldId id="501" r:id="rId7"/>
    <p:sldId id="502" r:id="rId8"/>
    <p:sldId id="503" r:id="rId9"/>
    <p:sldId id="492" r:id="rId10"/>
    <p:sldId id="493" r:id="rId11"/>
    <p:sldId id="494" r:id="rId12"/>
    <p:sldId id="495" r:id="rId13"/>
    <p:sldId id="496" r:id="rId14"/>
    <p:sldId id="490" r:id="rId15"/>
    <p:sldId id="500" r:id="rId16"/>
    <p:sldId id="499" r:id="rId17"/>
    <p:sldId id="497" r:id="rId18"/>
    <p:sldId id="498" r:id="rId19"/>
    <p:sldId id="504" r:id="rId20"/>
    <p:sldId id="505" r:id="rId21"/>
    <p:sldId id="458" r:id="rId2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4FCF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7747A9-074B-4FB7-AC62-3C6D46B9B3C3}" v="191" dt="2021-10-06T05:12:37.66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3784" autoAdjust="0"/>
  </p:normalViewPr>
  <p:slideViewPr>
    <p:cSldViewPr>
      <p:cViewPr varScale="1">
        <p:scale>
          <a:sx n="56" d="100"/>
          <a:sy n="56" d="100"/>
        </p:scale>
        <p:origin x="158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48"/>
    </p:cViewPr>
  </p:sorterViewPr>
  <p:notesViewPr>
    <p:cSldViewPr>
      <p:cViewPr varScale="1">
        <p:scale>
          <a:sx n="55" d="100"/>
          <a:sy n="55" d="100"/>
        </p:scale>
        <p:origin x="28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Sánchez Soriano" userId="7e2e63d3-14f2-431b-96f4-b0573b98b963" providerId="ADAL" clId="{777747A9-074B-4FB7-AC62-3C6D46B9B3C3}"/>
    <pc:docChg chg="undo custSel delSld modSld modMainMaster">
      <pc:chgData name="Javier Sánchez Soriano" userId="7e2e63d3-14f2-431b-96f4-b0573b98b963" providerId="ADAL" clId="{777747A9-074B-4FB7-AC62-3C6D46B9B3C3}" dt="2021-10-06T05:12:37.661" v="591" actId="20577"/>
      <pc:docMkLst>
        <pc:docMk/>
      </pc:docMkLst>
      <pc:sldChg chg="addSp delSp modSp mod modAnim">
        <pc:chgData name="Javier Sánchez Soriano" userId="7e2e63d3-14f2-431b-96f4-b0573b98b963" providerId="ADAL" clId="{777747A9-074B-4FB7-AC62-3C6D46B9B3C3}" dt="2021-09-28T04:52:19.946" v="95" actId="108"/>
        <pc:sldMkLst>
          <pc:docMk/>
          <pc:sldMk cId="0" sldId="268"/>
        </pc:sldMkLst>
        <pc:spChg chg="mod">
          <ac:chgData name="Javier Sánchez Soriano" userId="7e2e63d3-14f2-431b-96f4-b0573b98b963" providerId="ADAL" clId="{777747A9-074B-4FB7-AC62-3C6D46B9B3C3}" dt="2021-09-28T04:49:45.048" v="68" actId="1076"/>
          <ac:spMkLst>
            <pc:docMk/>
            <pc:sldMk cId="0" sldId="268"/>
            <ac:spMk id="3" creationId="{B86D7DD2-F7FF-4B12-9294-34A4ED7AFC24}"/>
          </ac:spMkLst>
        </pc:spChg>
        <pc:spChg chg="add del mod">
          <ac:chgData name="Javier Sánchez Soriano" userId="7e2e63d3-14f2-431b-96f4-b0573b98b963" providerId="ADAL" clId="{777747A9-074B-4FB7-AC62-3C6D46B9B3C3}" dt="2021-09-28T04:48:38.697" v="55" actId="478"/>
          <ac:spMkLst>
            <pc:docMk/>
            <pc:sldMk cId="0" sldId="268"/>
            <ac:spMk id="8" creationId="{DF38F85A-89AB-4845-B747-1045D0D8077A}"/>
          </ac:spMkLst>
        </pc:spChg>
        <pc:spChg chg="add mod">
          <ac:chgData name="Javier Sánchez Soriano" userId="7e2e63d3-14f2-431b-96f4-b0573b98b963" providerId="ADAL" clId="{777747A9-074B-4FB7-AC62-3C6D46B9B3C3}" dt="2021-09-28T04:52:19.946" v="95" actId="108"/>
          <ac:spMkLst>
            <pc:docMk/>
            <pc:sldMk cId="0" sldId="268"/>
            <ac:spMk id="10" creationId="{6862DB85-8C31-4640-9EDA-D484DABA0D85}"/>
          </ac:spMkLst>
        </pc:spChg>
        <pc:picChg chg="del">
          <ac:chgData name="Javier Sánchez Soriano" userId="7e2e63d3-14f2-431b-96f4-b0573b98b963" providerId="ADAL" clId="{777747A9-074B-4FB7-AC62-3C6D46B9B3C3}" dt="2021-09-28T04:48:31.734" v="52" actId="478"/>
          <ac:picMkLst>
            <pc:docMk/>
            <pc:sldMk cId="0" sldId="268"/>
            <ac:picMk id="6" creationId="{BE89A79D-E061-4684-B278-7B14BCFBBC4C}"/>
          </ac:picMkLst>
        </pc:picChg>
        <pc:picChg chg="mod">
          <ac:chgData name="Javier Sánchez Soriano" userId="7e2e63d3-14f2-431b-96f4-b0573b98b963" providerId="ADAL" clId="{777747A9-074B-4FB7-AC62-3C6D46B9B3C3}" dt="2021-09-28T04:49:39.057" v="67" actId="1076"/>
          <ac:picMkLst>
            <pc:docMk/>
            <pc:sldMk cId="0" sldId="268"/>
            <ac:picMk id="7" creationId="{D9980DDB-D786-4DBE-AB69-9D2B5DE4190A}"/>
          </ac:picMkLst>
        </pc:picChg>
        <pc:picChg chg="del mod">
          <ac:chgData name="Javier Sánchez Soriano" userId="7e2e63d3-14f2-431b-96f4-b0573b98b963" providerId="ADAL" clId="{777747A9-074B-4FB7-AC62-3C6D46B9B3C3}" dt="2021-09-28T04:48:33.276" v="54" actId="478"/>
          <ac:picMkLst>
            <pc:docMk/>
            <pc:sldMk cId="0" sldId="268"/>
            <ac:picMk id="1026" creationId="{00000000-0000-0000-0000-000000000000}"/>
          </ac:picMkLst>
        </pc:picChg>
      </pc:sldChg>
      <pc:sldChg chg="modSp mod">
        <pc:chgData name="Javier Sánchez Soriano" userId="7e2e63d3-14f2-431b-96f4-b0573b98b963" providerId="ADAL" clId="{777747A9-074B-4FB7-AC62-3C6D46B9B3C3}" dt="2021-09-28T04:52:51.784" v="96" actId="115"/>
        <pc:sldMkLst>
          <pc:docMk/>
          <pc:sldMk cId="0" sldId="269"/>
        </pc:sldMkLst>
        <pc:spChg chg="mod">
          <ac:chgData name="Javier Sánchez Soriano" userId="7e2e63d3-14f2-431b-96f4-b0573b98b963" providerId="ADAL" clId="{777747A9-074B-4FB7-AC62-3C6D46B9B3C3}" dt="2021-09-28T04:52:51.784" v="96" actId="115"/>
          <ac:spMkLst>
            <pc:docMk/>
            <pc:sldMk cId="0" sldId="269"/>
            <ac:spMk id="3" creationId="{00000000-0000-0000-0000-000000000000}"/>
          </ac:spMkLst>
        </pc:spChg>
      </pc:sldChg>
      <pc:sldChg chg="del">
        <pc:chgData name="Javier Sánchez Soriano" userId="7e2e63d3-14f2-431b-96f4-b0573b98b963" providerId="ADAL" clId="{777747A9-074B-4FB7-AC62-3C6D46B9B3C3}" dt="2021-09-28T04:48:28.485" v="51" actId="47"/>
        <pc:sldMkLst>
          <pc:docMk/>
          <pc:sldMk cId="0" sldId="271"/>
        </pc:sldMkLst>
      </pc:sldChg>
      <pc:sldChg chg="modSp mod">
        <pc:chgData name="Javier Sánchez Soriano" userId="7e2e63d3-14f2-431b-96f4-b0573b98b963" providerId="ADAL" clId="{777747A9-074B-4FB7-AC62-3C6D46B9B3C3}" dt="2021-09-28T04:38:36.843" v="11" actId="20577"/>
        <pc:sldMkLst>
          <pc:docMk/>
          <pc:sldMk cId="946918050" sldId="460"/>
        </pc:sldMkLst>
        <pc:spChg chg="mod">
          <ac:chgData name="Javier Sánchez Soriano" userId="7e2e63d3-14f2-431b-96f4-b0573b98b963" providerId="ADAL" clId="{777747A9-074B-4FB7-AC62-3C6D46B9B3C3}" dt="2021-09-28T04:38:36.843" v="11" actId="20577"/>
          <ac:spMkLst>
            <pc:docMk/>
            <pc:sldMk cId="946918050" sldId="460"/>
            <ac:spMk id="2" creationId="{52AFCB72-0053-4923-A1DF-BE6E9CE978C0}"/>
          </ac:spMkLst>
        </pc:spChg>
      </pc:sldChg>
      <pc:sldChg chg="modSp mod">
        <pc:chgData name="Javier Sánchez Soriano" userId="7e2e63d3-14f2-431b-96f4-b0573b98b963" providerId="ADAL" clId="{777747A9-074B-4FB7-AC62-3C6D46B9B3C3}" dt="2021-09-28T04:39:23.265" v="50" actId="20577"/>
        <pc:sldMkLst>
          <pc:docMk/>
          <pc:sldMk cId="8276751" sldId="464"/>
        </pc:sldMkLst>
        <pc:spChg chg="mod">
          <ac:chgData name="Javier Sánchez Soriano" userId="7e2e63d3-14f2-431b-96f4-b0573b98b963" providerId="ADAL" clId="{777747A9-074B-4FB7-AC62-3C6D46B9B3C3}" dt="2021-09-28T04:39:23.265" v="50" actId="20577"/>
          <ac:spMkLst>
            <pc:docMk/>
            <pc:sldMk cId="8276751" sldId="464"/>
            <ac:spMk id="2" creationId="{52AFCB72-0053-4923-A1DF-BE6E9CE978C0}"/>
          </ac:spMkLst>
        </pc:spChg>
      </pc:sldChg>
      <pc:sldChg chg="addSp delSp modSp mod delAnim modAnim">
        <pc:chgData name="Javier Sánchez Soriano" userId="7e2e63d3-14f2-431b-96f4-b0573b98b963" providerId="ADAL" clId="{777747A9-074B-4FB7-AC62-3C6D46B9B3C3}" dt="2021-10-06T05:12:37.661" v="591" actId="20577"/>
        <pc:sldMkLst>
          <pc:docMk/>
          <pc:sldMk cId="1471504574" sldId="469"/>
        </pc:sldMkLst>
        <pc:spChg chg="mod">
          <ac:chgData name="Javier Sánchez Soriano" userId="7e2e63d3-14f2-431b-96f4-b0573b98b963" providerId="ADAL" clId="{777747A9-074B-4FB7-AC62-3C6D46B9B3C3}" dt="2021-09-28T04:39:19.721" v="41" actId="20577"/>
          <ac:spMkLst>
            <pc:docMk/>
            <pc:sldMk cId="1471504574" sldId="469"/>
            <ac:spMk id="2" creationId="{18908918-1F96-43B3-AC57-BEC6FBF4813F}"/>
          </ac:spMkLst>
        </pc:spChg>
        <pc:spChg chg="del">
          <ac:chgData name="Javier Sánchez Soriano" userId="7e2e63d3-14f2-431b-96f4-b0573b98b963" providerId="ADAL" clId="{777747A9-074B-4FB7-AC62-3C6D46B9B3C3}" dt="2021-09-28T04:39:15.324" v="22" actId="478"/>
          <ac:spMkLst>
            <pc:docMk/>
            <pc:sldMk cId="1471504574" sldId="469"/>
            <ac:spMk id="3" creationId="{E6B7EF6D-8542-45DB-B0E6-7D274DA619D0}"/>
          </ac:spMkLst>
        </pc:spChg>
        <pc:spChg chg="add del mod">
          <ac:chgData name="Javier Sánchez Soriano" userId="7e2e63d3-14f2-431b-96f4-b0573b98b963" providerId="ADAL" clId="{777747A9-074B-4FB7-AC62-3C6D46B9B3C3}" dt="2021-09-28T04:39:15.998" v="23" actId="478"/>
          <ac:spMkLst>
            <pc:docMk/>
            <pc:sldMk cId="1471504574" sldId="469"/>
            <ac:spMk id="6" creationId="{A413BDA7-B563-435A-ACC9-EFA875043B43}"/>
          </ac:spMkLst>
        </pc:spChg>
        <pc:spChg chg="add mod">
          <ac:chgData name="Javier Sánchez Soriano" userId="7e2e63d3-14f2-431b-96f4-b0573b98b963" providerId="ADAL" clId="{777747A9-074B-4FB7-AC62-3C6D46B9B3C3}" dt="2021-10-06T05:12:37.661" v="591" actId="20577"/>
          <ac:spMkLst>
            <pc:docMk/>
            <pc:sldMk cId="1471504574" sldId="469"/>
            <ac:spMk id="7" creationId="{D4483E3A-D0FA-4800-AC18-C8E6127D6B2E}"/>
          </ac:spMkLst>
        </pc:spChg>
      </pc:sldChg>
      <pc:sldChg chg="del">
        <pc:chgData name="Javier Sánchez Soriano" userId="7e2e63d3-14f2-431b-96f4-b0573b98b963" providerId="ADAL" clId="{777747A9-074B-4FB7-AC62-3C6D46B9B3C3}" dt="2021-09-28T04:39:02.427" v="12" actId="47"/>
        <pc:sldMkLst>
          <pc:docMk/>
          <pc:sldMk cId="3198468547" sldId="474"/>
        </pc:sldMkLst>
      </pc:sldChg>
      <pc:sldChg chg="del">
        <pc:chgData name="Javier Sánchez Soriano" userId="7e2e63d3-14f2-431b-96f4-b0573b98b963" providerId="ADAL" clId="{777747A9-074B-4FB7-AC62-3C6D46B9B3C3}" dt="2021-09-28T04:39:02.427" v="12" actId="47"/>
        <pc:sldMkLst>
          <pc:docMk/>
          <pc:sldMk cId="3580456583" sldId="475"/>
        </pc:sldMkLst>
      </pc:sldChg>
      <pc:sldMasterChg chg="modSldLayout">
        <pc:chgData name="Javier Sánchez Soriano" userId="7e2e63d3-14f2-431b-96f4-b0573b98b963" providerId="ADAL" clId="{777747A9-074B-4FB7-AC62-3C6D46B9B3C3}" dt="2021-09-28T04:38:27.152" v="9" actId="20577"/>
        <pc:sldMasterMkLst>
          <pc:docMk/>
          <pc:sldMasterMk cId="2324238131" sldId="2147485660"/>
        </pc:sldMasterMkLst>
        <pc:sldLayoutChg chg="modSp mod">
          <pc:chgData name="Javier Sánchez Soriano" userId="7e2e63d3-14f2-431b-96f4-b0573b98b963" providerId="ADAL" clId="{777747A9-074B-4FB7-AC62-3C6D46B9B3C3}" dt="2021-09-28T04:38:27.152" v="9" actId="20577"/>
          <pc:sldLayoutMkLst>
            <pc:docMk/>
            <pc:sldMasterMk cId="2324238131" sldId="2147485660"/>
            <pc:sldLayoutMk cId="777296928" sldId="2147485661"/>
          </pc:sldLayoutMkLst>
          <pc:spChg chg="mod">
            <ac:chgData name="Javier Sánchez Soriano" userId="7e2e63d3-14f2-431b-96f4-b0573b98b963" providerId="ADAL" clId="{777747A9-074B-4FB7-AC62-3C6D46B9B3C3}" dt="2021-09-28T04:38:27.152" v="9" actId="20577"/>
            <ac:spMkLst>
              <pc:docMk/>
              <pc:sldMasterMk cId="2324238131" sldId="2147485660"/>
              <pc:sldLayoutMk cId="777296928" sldId="2147485661"/>
              <ac:spMk id="24" creationId="{3A5C4E4D-4A2B-4650-B3BB-44D222ECD56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F2185AF6-E3A3-4E0B-9ACA-B9AEDA04AF5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s-ES"/>
          </a:p>
        </p:txBody>
      </p:sp>
      <p:sp>
        <p:nvSpPr>
          <p:cNvPr id="3" name="2 Marcador de fecha">
            <a:extLst>
              <a:ext uri="{FF2B5EF4-FFF2-40B4-BE49-F238E27FC236}">
                <a16:creationId xmlns:a16="http://schemas.microsoft.com/office/drawing/2014/main" id="{5AB0F343-A3DB-46EE-8B4E-7EB72489DAF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374A2FAE-5C7D-429D-9A02-7B8466109F0F}" type="datetimeFigureOut">
              <a:rPr lang="es-ES"/>
              <a:pPr>
                <a:defRPr/>
              </a:pPr>
              <a:t>25/09/2022</a:t>
            </a:fld>
            <a:endParaRPr lang="es-ES"/>
          </a:p>
        </p:txBody>
      </p:sp>
      <p:sp>
        <p:nvSpPr>
          <p:cNvPr id="4" name="3 Marcador de imagen de diapositiva">
            <a:extLst>
              <a:ext uri="{FF2B5EF4-FFF2-40B4-BE49-F238E27FC236}">
                <a16:creationId xmlns:a16="http://schemas.microsoft.com/office/drawing/2014/main" id="{17DD45D2-17E3-46DA-A9F3-81B7AD5D914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6A505E60-F070-41B3-B21F-7044597A721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29B5C0E4-4955-46E9-87E9-20202355E0F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id="{31007DD0-70C3-4AC5-89FD-53CD1DCAC88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539649-EB31-4E09-ADFF-5B40DD57C26B}"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816E978-783E-B345-9821-D9616A200D93}" type="slidenum">
              <a:rPr lang="es-ES_tradnl" smtClean="0"/>
              <a:pPr/>
              <a:t>1</a:t>
            </a:fld>
            <a:endParaRPr lang="es-ES_tradnl"/>
          </a:p>
        </p:txBody>
      </p:sp>
    </p:spTree>
    <p:extLst>
      <p:ext uri="{BB962C8B-B14F-4D97-AF65-F5344CB8AC3E}">
        <p14:creationId xmlns:p14="http://schemas.microsoft.com/office/powerpoint/2010/main" val="3151652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15</a:t>
            </a:fld>
            <a:endParaRPr lang="es-ES" altLang="es-ES" sz="1300"/>
          </a:p>
        </p:txBody>
      </p:sp>
    </p:spTree>
    <p:extLst>
      <p:ext uri="{BB962C8B-B14F-4D97-AF65-F5344CB8AC3E}">
        <p14:creationId xmlns:p14="http://schemas.microsoft.com/office/powerpoint/2010/main" val="1621023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16</a:t>
            </a:fld>
            <a:endParaRPr lang="es-ES" altLang="es-ES" sz="1300"/>
          </a:p>
        </p:txBody>
      </p:sp>
    </p:spTree>
    <p:extLst>
      <p:ext uri="{BB962C8B-B14F-4D97-AF65-F5344CB8AC3E}">
        <p14:creationId xmlns:p14="http://schemas.microsoft.com/office/powerpoint/2010/main" val="156201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17</a:t>
            </a:fld>
            <a:endParaRPr lang="es-ES" altLang="es-ES" sz="1300"/>
          </a:p>
        </p:txBody>
      </p:sp>
    </p:spTree>
    <p:extLst>
      <p:ext uri="{BB962C8B-B14F-4D97-AF65-F5344CB8AC3E}">
        <p14:creationId xmlns:p14="http://schemas.microsoft.com/office/powerpoint/2010/main" val="3541774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18</a:t>
            </a:fld>
            <a:endParaRPr lang="es-ES" altLang="es-ES" sz="1300"/>
          </a:p>
        </p:txBody>
      </p:sp>
    </p:spTree>
    <p:extLst>
      <p:ext uri="{BB962C8B-B14F-4D97-AF65-F5344CB8AC3E}">
        <p14:creationId xmlns:p14="http://schemas.microsoft.com/office/powerpoint/2010/main" val="3889293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19</a:t>
            </a:fld>
            <a:endParaRPr lang="es-ES" altLang="es-ES" sz="1300"/>
          </a:p>
        </p:txBody>
      </p:sp>
    </p:spTree>
    <p:extLst>
      <p:ext uri="{BB962C8B-B14F-4D97-AF65-F5344CB8AC3E}">
        <p14:creationId xmlns:p14="http://schemas.microsoft.com/office/powerpoint/2010/main" val="1561543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20</a:t>
            </a:fld>
            <a:endParaRPr lang="es-ES" altLang="es-ES" sz="1300"/>
          </a:p>
        </p:txBody>
      </p:sp>
    </p:spTree>
    <p:extLst>
      <p:ext uri="{BB962C8B-B14F-4D97-AF65-F5344CB8AC3E}">
        <p14:creationId xmlns:p14="http://schemas.microsoft.com/office/powerpoint/2010/main" val="103594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2</a:t>
            </a:fld>
            <a:endParaRPr lang="es-ES" altLang="es-ES" sz="1300"/>
          </a:p>
        </p:txBody>
      </p:sp>
    </p:spTree>
    <p:extLst>
      <p:ext uri="{BB962C8B-B14F-4D97-AF65-F5344CB8AC3E}">
        <p14:creationId xmlns:p14="http://schemas.microsoft.com/office/powerpoint/2010/main" val="90616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5</a:t>
            </a:fld>
            <a:endParaRPr lang="es-ES" altLang="es-ES" sz="1300"/>
          </a:p>
        </p:txBody>
      </p:sp>
    </p:spTree>
    <p:extLst>
      <p:ext uri="{BB962C8B-B14F-4D97-AF65-F5344CB8AC3E}">
        <p14:creationId xmlns:p14="http://schemas.microsoft.com/office/powerpoint/2010/main" val="224249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6</a:t>
            </a:fld>
            <a:endParaRPr lang="es-ES" altLang="es-ES" sz="1300"/>
          </a:p>
        </p:txBody>
      </p:sp>
    </p:spTree>
    <p:extLst>
      <p:ext uri="{BB962C8B-B14F-4D97-AF65-F5344CB8AC3E}">
        <p14:creationId xmlns:p14="http://schemas.microsoft.com/office/powerpoint/2010/main" val="135159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7</a:t>
            </a:fld>
            <a:endParaRPr lang="es-ES" altLang="es-ES" sz="1300"/>
          </a:p>
        </p:txBody>
      </p:sp>
    </p:spTree>
    <p:extLst>
      <p:ext uri="{BB962C8B-B14F-4D97-AF65-F5344CB8AC3E}">
        <p14:creationId xmlns:p14="http://schemas.microsoft.com/office/powerpoint/2010/main" val="267106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8</a:t>
            </a:fld>
            <a:endParaRPr lang="es-ES" altLang="es-ES" sz="1300"/>
          </a:p>
        </p:txBody>
      </p:sp>
    </p:spTree>
    <p:extLst>
      <p:ext uri="{BB962C8B-B14F-4D97-AF65-F5344CB8AC3E}">
        <p14:creationId xmlns:p14="http://schemas.microsoft.com/office/powerpoint/2010/main" val="156113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11</a:t>
            </a:fld>
            <a:endParaRPr lang="es-ES" altLang="es-ES" sz="1300"/>
          </a:p>
        </p:txBody>
      </p:sp>
    </p:spTree>
    <p:extLst>
      <p:ext uri="{BB962C8B-B14F-4D97-AF65-F5344CB8AC3E}">
        <p14:creationId xmlns:p14="http://schemas.microsoft.com/office/powerpoint/2010/main" val="315206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12</a:t>
            </a:fld>
            <a:endParaRPr lang="es-ES" altLang="es-ES" sz="1300"/>
          </a:p>
        </p:txBody>
      </p:sp>
    </p:spTree>
    <p:extLst>
      <p:ext uri="{BB962C8B-B14F-4D97-AF65-F5344CB8AC3E}">
        <p14:creationId xmlns:p14="http://schemas.microsoft.com/office/powerpoint/2010/main" val="3256038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13</a:t>
            </a:fld>
            <a:endParaRPr lang="es-ES" altLang="es-ES" sz="1300"/>
          </a:p>
        </p:txBody>
      </p:sp>
    </p:spTree>
    <p:extLst>
      <p:ext uri="{BB962C8B-B14F-4D97-AF65-F5344CB8AC3E}">
        <p14:creationId xmlns:p14="http://schemas.microsoft.com/office/powerpoint/2010/main" val="4238327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915058" y="2070283"/>
            <a:ext cx="6035512" cy="710625"/>
          </a:xfrm>
          <a:prstGeom prst="rect">
            <a:avLst/>
          </a:prstGeom>
        </p:spPr>
        <p:txBody>
          <a:bodyPr lIns="91429" tIns="45715" rIns="91429" bIns="45715"/>
          <a:lstStyle>
            <a:lvl1pPr>
              <a:defRPr sz="3692" b="1">
                <a:latin typeface="Arial" panose="020B0604020202020204" pitchFamily="34" charset="0"/>
                <a:cs typeface="Arial" panose="020B0604020202020204" pitchFamily="34" charset="0"/>
              </a:defRPr>
            </a:lvl1pPr>
          </a:lstStyle>
          <a:p>
            <a:r>
              <a:rPr lang="es-ES" dirty="0"/>
              <a:t>Título del tema</a:t>
            </a:r>
          </a:p>
        </p:txBody>
      </p:sp>
      <p:sp>
        <p:nvSpPr>
          <p:cNvPr id="10" name="Rectángulo 23"/>
          <p:cNvSpPr/>
          <p:nvPr userDrawn="1"/>
        </p:nvSpPr>
        <p:spPr>
          <a:xfrm>
            <a:off x="1" y="8"/>
            <a:ext cx="2813539" cy="4223203"/>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b="1" dirty="0"/>
          </a:p>
        </p:txBody>
      </p:sp>
      <p:sp>
        <p:nvSpPr>
          <p:cNvPr id="11" name="Rectángulo 22"/>
          <p:cNvSpPr/>
          <p:nvPr userDrawn="1"/>
        </p:nvSpPr>
        <p:spPr>
          <a:xfrm>
            <a:off x="2822240" y="4232633"/>
            <a:ext cx="6330462" cy="264092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b="1" dirty="0"/>
          </a:p>
        </p:txBody>
      </p:sp>
      <p:pic>
        <p:nvPicPr>
          <p:cNvPr id="13" name="12 Imagen" descr="logo_UFV_reducciones.jpg"/>
          <p:cNvPicPr>
            <a:picLocks noChangeAspect="1"/>
          </p:cNvPicPr>
          <p:nvPr userDrawn="1"/>
        </p:nvPicPr>
        <p:blipFill>
          <a:blip r:embed="rId2"/>
          <a:stretch>
            <a:fillRect/>
          </a:stretch>
        </p:blipFill>
        <p:spPr>
          <a:xfrm>
            <a:off x="224416" y="6205395"/>
            <a:ext cx="1758114" cy="478355"/>
          </a:xfrm>
          <a:prstGeom prst="rect">
            <a:avLst/>
          </a:prstGeom>
        </p:spPr>
      </p:pic>
      <p:sp>
        <p:nvSpPr>
          <p:cNvPr id="24" name="CuadroTexto 23">
            <a:extLst>
              <a:ext uri="{FF2B5EF4-FFF2-40B4-BE49-F238E27FC236}">
                <a16:creationId xmlns:a16="http://schemas.microsoft.com/office/drawing/2014/main" id="{3A5C4E4D-4A2B-4650-B3BB-44D222ECD561}"/>
              </a:ext>
            </a:extLst>
          </p:cNvPr>
          <p:cNvSpPr txBox="1"/>
          <p:nvPr userDrawn="1"/>
        </p:nvSpPr>
        <p:spPr>
          <a:xfrm>
            <a:off x="4986057" y="6037419"/>
            <a:ext cx="4036266" cy="603883"/>
          </a:xfrm>
          <a:prstGeom prst="rect">
            <a:avLst/>
          </a:prstGeom>
          <a:noFill/>
        </p:spPr>
        <p:txBody>
          <a:bodyPr wrap="square" rtlCol="0">
            <a:spAutoFit/>
          </a:bodyPr>
          <a:lstStyle/>
          <a:p>
            <a:pPr algn="r"/>
            <a:r>
              <a:rPr lang="es-ES" sz="1662" i="1" dirty="0">
                <a:solidFill>
                  <a:schemeClr val="bg1"/>
                </a:solidFill>
                <a:latin typeface="Arial" panose="020B0604020202020204" pitchFamily="34" charset="0"/>
                <a:cs typeface="Arial" panose="020B0604020202020204" pitchFamily="34" charset="0"/>
              </a:rPr>
              <a:t>Grado en Ingeniería Matemática</a:t>
            </a:r>
          </a:p>
          <a:p>
            <a:pPr algn="r"/>
            <a:r>
              <a:rPr lang="es-ES" sz="1662" i="1" dirty="0">
                <a:solidFill>
                  <a:schemeClr val="bg1"/>
                </a:solidFill>
                <a:latin typeface="Arial" panose="020B0604020202020204" pitchFamily="34" charset="0"/>
                <a:cs typeface="Arial" panose="020B0604020202020204" pitchFamily="34" charset="0"/>
              </a:rPr>
              <a:t>Escuela Politécnica Superior</a:t>
            </a:r>
          </a:p>
        </p:txBody>
      </p:sp>
    </p:spTree>
    <p:extLst>
      <p:ext uri="{BB962C8B-B14F-4D97-AF65-F5344CB8AC3E}">
        <p14:creationId xmlns:p14="http://schemas.microsoft.com/office/powerpoint/2010/main" val="77729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ángulo 4"/>
          <p:cNvSpPr/>
          <p:nvPr userDrawn="1"/>
        </p:nvSpPr>
        <p:spPr>
          <a:xfrm>
            <a:off x="457200" y="204119"/>
            <a:ext cx="3008314" cy="1224136"/>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a:p>
        </p:txBody>
      </p:sp>
      <p:sp>
        <p:nvSpPr>
          <p:cNvPr id="2" name="Título 1"/>
          <p:cNvSpPr>
            <a:spLocks noGrp="1"/>
          </p:cNvSpPr>
          <p:nvPr>
            <p:ph type="title"/>
          </p:nvPr>
        </p:nvSpPr>
        <p:spPr>
          <a:xfrm>
            <a:off x="457200" y="273052"/>
            <a:ext cx="3008313" cy="1162051"/>
          </a:xfrm>
          <a:prstGeom prst="rect">
            <a:avLst/>
          </a:prstGeom>
        </p:spPr>
        <p:txBody>
          <a:bodyPr lIns="91429" tIns="45715" rIns="91429" bIns="45715" anchor="b"/>
          <a:lstStyle>
            <a:lvl1pPr algn="l">
              <a:defRPr sz="1846" b="1">
                <a:solidFill>
                  <a:schemeClr val="bg1"/>
                </a:solidFill>
                <a:latin typeface="Arial" panose="020B0604020202020204" pitchFamily="34" charset="0"/>
                <a:cs typeface="Arial" panose="020B0604020202020204" pitchFamily="34" charset="0"/>
              </a:defRPr>
            </a:lvl1pPr>
          </a:lstStyle>
          <a:p>
            <a:r>
              <a:rPr lang="es-ES_tradnl" dirty="0"/>
              <a:t>Clic para editar título</a:t>
            </a:r>
            <a:endParaRPr lang="es-ES" dirty="0"/>
          </a:p>
        </p:txBody>
      </p:sp>
      <p:sp>
        <p:nvSpPr>
          <p:cNvPr id="3" name="Marcador de contenido 2"/>
          <p:cNvSpPr>
            <a:spLocks noGrp="1"/>
          </p:cNvSpPr>
          <p:nvPr>
            <p:ph idx="1"/>
          </p:nvPr>
        </p:nvSpPr>
        <p:spPr>
          <a:xfrm>
            <a:off x="3575051" y="273056"/>
            <a:ext cx="5111750" cy="5853113"/>
          </a:xfrm>
          <a:prstGeom prst="rect">
            <a:avLst/>
          </a:prstGeom>
        </p:spPr>
        <p:txBody>
          <a:bodyPr lIns="91429" tIns="45715" rIns="91429" bIns="45715"/>
          <a:lstStyle>
            <a:lvl1pPr>
              <a:defRPr sz="2954">
                <a:solidFill>
                  <a:schemeClr val="tx1"/>
                </a:solidFill>
                <a:latin typeface="Arial" panose="020B0604020202020204" pitchFamily="34" charset="0"/>
                <a:cs typeface="Arial" panose="020B0604020202020204" pitchFamily="34" charset="0"/>
              </a:defRPr>
            </a:lvl1pPr>
            <a:lvl2pPr>
              <a:defRPr sz="2585">
                <a:solidFill>
                  <a:schemeClr val="tx1"/>
                </a:solidFill>
                <a:latin typeface="Arial" panose="020B0604020202020204" pitchFamily="34" charset="0"/>
                <a:cs typeface="Arial" panose="020B0604020202020204" pitchFamily="34" charset="0"/>
              </a:defRPr>
            </a:lvl2pPr>
            <a:lvl3pPr>
              <a:defRPr sz="2123">
                <a:solidFill>
                  <a:schemeClr val="tx1"/>
                </a:solidFill>
                <a:latin typeface="Arial" panose="020B0604020202020204" pitchFamily="34" charset="0"/>
                <a:cs typeface="Arial" panose="020B0604020202020204" pitchFamily="34" charset="0"/>
              </a:defRPr>
            </a:lvl3pPr>
            <a:lvl4pPr>
              <a:defRPr sz="1846">
                <a:solidFill>
                  <a:schemeClr val="tx1"/>
                </a:solidFill>
                <a:latin typeface="Arial" panose="020B0604020202020204" pitchFamily="34" charset="0"/>
                <a:cs typeface="Arial" panose="020B0604020202020204" pitchFamily="34" charset="0"/>
              </a:defRPr>
            </a:lvl4pPr>
            <a:lvl5pPr>
              <a:defRPr sz="1846">
                <a:solidFill>
                  <a:schemeClr val="tx1"/>
                </a:solidFill>
                <a:latin typeface="Arial" panose="020B0604020202020204" pitchFamily="34" charset="0"/>
                <a:cs typeface="Arial" panose="020B0604020202020204" pitchFamily="34" charset="0"/>
              </a:defRPr>
            </a:lvl5pPr>
            <a:lvl6pPr>
              <a:defRPr sz="1846"/>
            </a:lvl6pPr>
            <a:lvl7pPr>
              <a:defRPr sz="1846"/>
            </a:lvl7pPr>
            <a:lvl8pPr>
              <a:defRPr sz="1846"/>
            </a:lvl8pPr>
            <a:lvl9pPr>
              <a:defRPr sz="1846"/>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texto 3"/>
          <p:cNvSpPr>
            <a:spLocks noGrp="1"/>
          </p:cNvSpPr>
          <p:nvPr>
            <p:ph type="body" sz="half" idx="2"/>
          </p:nvPr>
        </p:nvSpPr>
        <p:spPr>
          <a:xfrm>
            <a:off x="457200" y="1435103"/>
            <a:ext cx="3008313" cy="4691063"/>
          </a:xfrm>
          <a:prstGeom prst="rect">
            <a:avLst/>
          </a:prstGeom>
        </p:spPr>
        <p:txBody>
          <a:bodyPr lIns="91429" tIns="45715" rIns="91429" bIns="45715"/>
          <a:lstStyle>
            <a:lvl1pPr marL="0" indent="0">
              <a:buNone/>
              <a:defRPr sz="1292">
                <a:solidFill>
                  <a:schemeClr val="tx2"/>
                </a:solidFill>
                <a:latin typeface="Arial" panose="020B0604020202020204" pitchFamily="34" charset="0"/>
                <a:cs typeface="Arial" panose="020B0604020202020204" pitchFamily="34" charset="0"/>
              </a:defRPr>
            </a:lvl1pPr>
            <a:lvl2pPr marL="421993" indent="0">
              <a:buNone/>
              <a:defRPr sz="1108"/>
            </a:lvl2pPr>
            <a:lvl3pPr marL="843987" indent="0">
              <a:buNone/>
              <a:defRPr sz="1015"/>
            </a:lvl3pPr>
            <a:lvl4pPr marL="1265981" indent="0">
              <a:buNone/>
              <a:defRPr sz="831"/>
            </a:lvl4pPr>
            <a:lvl5pPr marL="1687973" indent="0">
              <a:buNone/>
              <a:defRPr sz="831"/>
            </a:lvl5pPr>
            <a:lvl6pPr marL="2109967" indent="0">
              <a:buNone/>
              <a:defRPr sz="831"/>
            </a:lvl6pPr>
            <a:lvl7pPr marL="2531960" indent="0">
              <a:buNone/>
              <a:defRPr sz="831"/>
            </a:lvl7pPr>
            <a:lvl8pPr marL="2953953" indent="0">
              <a:buNone/>
              <a:defRPr sz="831"/>
            </a:lvl8pPr>
            <a:lvl9pPr marL="3375947" indent="0">
              <a:buNone/>
              <a:defRPr sz="831"/>
            </a:lvl9pPr>
          </a:lstStyle>
          <a:p>
            <a:pPr lvl="0"/>
            <a:r>
              <a:rPr lang="es-ES_tradnl" dirty="0"/>
              <a:t>Haga clic para modificar el estilo de texto del patrón</a:t>
            </a:r>
          </a:p>
        </p:txBody>
      </p:sp>
      <p:sp>
        <p:nvSpPr>
          <p:cNvPr id="6" name="Marcador de pie de página 5"/>
          <p:cNvSpPr>
            <a:spLocks noGrp="1"/>
          </p:cNvSpPr>
          <p:nvPr>
            <p:ph type="ftr" sz="quarter" idx="11"/>
          </p:nvPr>
        </p:nvSpPr>
        <p:spPr>
          <a:xfrm>
            <a:off x="3124200" y="6356355"/>
            <a:ext cx="2895600" cy="365125"/>
          </a:xfrm>
          <a:prstGeom prst="rect">
            <a:avLst/>
          </a:prstGeom>
        </p:spPr>
        <p:txBody>
          <a:bodyPr lIns="91429" tIns="45715" rIns="91429" bIns="45715"/>
          <a:lstStyle/>
          <a:p>
            <a:endParaRPr lang="es-ES"/>
          </a:p>
        </p:txBody>
      </p:sp>
      <p:sp>
        <p:nvSpPr>
          <p:cNvPr id="7" name="Marcador de número de diapositiva 6"/>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10" name="12 Imagen" descr="logo_UFV_reducciones.jpg">
            <a:extLst>
              <a:ext uri="{FF2B5EF4-FFF2-40B4-BE49-F238E27FC236}">
                <a16:creationId xmlns:a16="http://schemas.microsoft.com/office/drawing/2014/main" id="{31312396-509F-47D7-92B3-64354D945B08}"/>
              </a:ext>
            </a:extLst>
          </p:cNvPr>
          <p:cNvPicPr>
            <a:picLocks noChangeAspect="1"/>
          </p:cNvPicPr>
          <p:nvPr userDrawn="1"/>
        </p:nvPicPr>
        <p:blipFill>
          <a:blip r:embed="rId2"/>
          <a:stretch>
            <a:fillRect/>
          </a:stretch>
        </p:blipFill>
        <p:spPr>
          <a:xfrm>
            <a:off x="457199" y="6243125"/>
            <a:ext cx="1758114" cy="478355"/>
          </a:xfrm>
          <a:prstGeom prst="rect">
            <a:avLst/>
          </a:prstGeom>
        </p:spPr>
      </p:pic>
    </p:spTree>
    <p:extLst>
      <p:ext uri="{BB962C8B-B14F-4D97-AF65-F5344CB8AC3E}">
        <p14:creationId xmlns:p14="http://schemas.microsoft.com/office/powerpoint/2010/main" val="133697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3"/>
            <a:ext cx="5486400" cy="566739"/>
          </a:xfrm>
          <a:prstGeom prst="rect">
            <a:avLst/>
          </a:prstGeom>
        </p:spPr>
        <p:txBody>
          <a:bodyPr lIns="91429" tIns="45715" rIns="91429" bIns="45715" anchor="b"/>
          <a:lstStyle>
            <a:lvl1pPr algn="l">
              <a:defRPr sz="1846"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a:prstGeom prst="rect">
            <a:avLst/>
          </a:prstGeom>
        </p:spPr>
        <p:txBody>
          <a:bodyPr lIns="91429" tIns="45715" rIns="91429" bIns="45715"/>
          <a:lstStyle>
            <a:lvl1pPr marL="0" indent="0">
              <a:buNone/>
              <a:defRPr sz="2954"/>
            </a:lvl1pPr>
            <a:lvl2pPr marL="421993" indent="0">
              <a:buNone/>
              <a:defRPr sz="2585"/>
            </a:lvl2pPr>
            <a:lvl3pPr marL="843987" indent="0">
              <a:buNone/>
              <a:defRPr sz="2123"/>
            </a:lvl3pPr>
            <a:lvl4pPr marL="1265981" indent="0">
              <a:buNone/>
              <a:defRPr sz="1846"/>
            </a:lvl4pPr>
            <a:lvl5pPr marL="1687973" indent="0">
              <a:buNone/>
              <a:defRPr sz="1846"/>
            </a:lvl5pPr>
            <a:lvl6pPr marL="2109967" indent="0">
              <a:buNone/>
              <a:defRPr sz="1846"/>
            </a:lvl6pPr>
            <a:lvl7pPr marL="2531960" indent="0">
              <a:buNone/>
              <a:defRPr sz="1846"/>
            </a:lvl7pPr>
            <a:lvl8pPr marL="2953953" indent="0">
              <a:buNone/>
              <a:defRPr sz="1846"/>
            </a:lvl8pPr>
            <a:lvl9pPr marL="3375947" indent="0">
              <a:buNone/>
              <a:defRPr sz="1846"/>
            </a:lvl9pPr>
          </a:lstStyle>
          <a:p>
            <a:endParaRPr lang="es-ES"/>
          </a:p>
        </p:txBody>
      </p:sp>
      <p:sp>
        <p:nvSpPr>
          <p:cNvPr id="4" name="Marcador de texto 3"/>
          <p:cNvSpPr>
            <a:spLocks noGrp="1"/>
          </p:cNvSpPr>
          <p:nvPr>
            <p:ph type="body" sz="half" idx="2"/>
          </p:nvPr>
        </p:nvSpPr>
        <p:spPr>
          <a:xfrm>
            <a:off x="1792288" y="5367341"/>
            <a:ext cx="5486400" cy="804863"/>
          </a:xfrm>
          <a:prstGeom prst="rect">
            <a:avLst/>
          </a:prstGeom>
        </p:spPr>
        <p:txBody>
          <a:bodyPr lIns="91429" tIns="45715" rIns="91429" bIns="45715"/>
          <a:lstStyle>
            <a:lvl1pPr marL="0" indent="0">
              <a:buNone/>
              <a:defRPr sz="1292"/>
            </a:lvl1pPr>
            <a:lvl2pPr marL="421993" indent="0">
              <a:buNone/>
              <a:defRPr sz="1108"/>
            </a:lvl2pPr>
            <a:lvl3pPr marL="843987" indent="0">
              <a:buNone/>
              <a:defRPr sz="1015"/>
            </a:lvl3pPr>
            <a:lvl4pPr marL="1265981" indent="0">
              <a:buNone/>
              <a:defRPr sz="831"/>
            </a:lvl4pPr>
            <a:lvl5pPr marL="1687973" indent="0">
              <a:buNone/>
              <a:defRPr sz="831"/>
            </a:lvl5pPr>
            <a:lvl6pPr marL="2109967" indent="0">
              <a:buNone/>
              <a:defRPr sz="831"/>
            </a:lvl6pPr>
            <a:lvl7pPr marL="2531960" indent="0">
              <a:buNone/>
              <a:defRPr sz="831"/>
            </a:lvl7pPr>
            <a:lvl8pPr marL="2953953" indent="0">
              <a:buNone/>
              <a:defRPr sz="831"/>
            </a:lvl8pPr>
            <a:lvl9pPr marL="3375947" indent="0">
              <a:buNone/>
              <a:defRPr sz="831"/>
            </a:lvl9pPr>
          </a:lstStyle>
          <a:p>
            <a:pPr lvl="0"/>
            <a:r>
              <a:rPr lang="es-ES_tradnl"/>
              <a:t>Haga clic para modificar el estilo de texto del patrón</a:t>
            </a:r>
          </a:p>
        </p:txBody>
      </p:sp>
      <p:sp>
        <p:nvSpPr>
          <p:cNvPr id="5" name="Marcador de fecha 4"/>
          <p:cNvSpPr>
            <a:spLocks noGrp="1"/>
          </p:cNvSpPr>
          <p:nvPr>
            <p:ph type="dt" sz="half" idx="10"/>
          </p:nvPr>
        </p:nvSpPr>
        <p:spPr>
          <a:xfrm>
            <a:off x="457200" y="6356355"/>
            <a:ext cx="2133600" cy="365125"/>
          </a:xfrm>
          <a:prstGeom prst="rect">
            <a:avLst/>
          </a:prstGeom>
        </p:spPr>
        <p:txBody>
          <a:bodyPr lIns="91429" tIns="45715" rIns="91429" bIns="45715"/>
          <a:lstStyle/>
          <a:p>
            <a:endParaRPr lang="es-ES"/>
          </a:p>
        </p:txBody>
      </p:sp>
      <p:sp>
        <p:nvSpPr>
          <p:cNvPr id="6" name="Marcador de pie de página 5"/>
          <p:cNvSpPr>
            <a:spLocks noGrp="1"/>
          </p:cNvSpPr>
          <p:nvPr>
            <p:ph type="ftr" sz="quarter" idx="11"/>
          </p:nvPr>
        </p:nvSpPr>
        <p:spPr>
          <a:xfrm>
            <a:off x="3124200" y="6356355"/>
            <a:ext cx="2895600" cy="365125"/>
          </a:xfrm>
          <a:prstGeom prst="rect">
            <a:avLst/>
          </a:prstGeom>
        </p:spPr>
        <p:txBody>
          <a:bodyPr lIns="91429" tIns="45715" rIns="91429" bIns="45715"/>
          <a:lstStyle/>
          <a:p>
            <a:endParaRPr lang="es-ES"/>
          </a:p>
        </p:txBody>
      </p:sp>
      <p:sp>
        <p:nvSpPr>
          <p:cNvPr id="7" name="Marcador de número de diapositiva 6"/>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spTree>
    <p:extLst>
      <p:ext uri="{BB962C8B-B14F-4D97-AF65-F5344CB8AC3E}">
        <p14:creationId xmlns:p14="http://schemas.microsoft.com/office/powerpoint/2010/main" val="16836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Marcador de texto vertical 2"/>
          <p:cNvSpPr>
            <a:spLocks noGrp="1"/>
          </p:cNvSpPr>
          <p:nvPr>
            <p:ph type="body" orient="vert" idx="1"/>
          </p:nvPr>
        </p:nvSpPr>
        <p:spPr>
          <a:xfrm>
            <a:off x="457200" y="1150071"/>
            <a:ext cx="8229600" cy="4976096"/>
          </a:xfrm>
          <a:prstGeom prst="rect">
            <a:avLst/>
          </a:prstGeom>
        </p:spPr>
        <p:txBody>
          <a:bodyPr vert="eaVert" lIns="91429" tIns="45715" rIns="91429" bIns="45715"/>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pie de página 4"/>
          <p:cNvSpPr>
            <a:spLocks noGrp="1"/>
          </p:cNvSpPr>
          <p:nvPr>
            <p:ph type="ftr" sz="quarter" idx="11"/>
          </p:nvPr>
        </p:nvSpPr>
        <p:spPr>
          <a:xfrm>
            <a:off x="495995" y="6356354"/>
            <a:ext cx="5523805" cy="421518"/>
          </a:xfrm>
          <a:prstGeom prst="rect">
            <a:avLst/>
          </a:prstGeom>
        </p:spPr>
        <p:txBody>
          <a:bodyPr lIns="91429" tIns="45715" rIns="91429" bIns="45715"/>
          <a:lstStyle/>
          <a:p>
            <a:endParaRPr lang="es-ES" dirty="0"/>
          </a:p>
        </p:txBody>
      </p:sp>
      <p:sp>
        <p:nvSpPr>
          <p:cNvPr id="6" name="Marcador de número de diapositiva 5"/>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sp>
        <p:nvSpPr>
          <p:cNvPr id="7" name="Título 1">
            <a:extLst>
              <a:ext uri="{FF2B5EF4-FFF2-40B4-BE49-F238E27FC236}">
                <a16:creationId xmlns:a16="http://schemas.microsoft.com/office/drawing/2014/main" id="{C7610834-878C-4462-9A04-EF4AF6730C5E}"/>
              </a:ext>
            </a:extLst>
          </p:cNvPr>
          <p:cNvSpPr txBox="1">
            <a:spLocks/>
          </p:cNvSpPr>
          <p:nvPr userDrawn="1"/>
        </p:nvSpPr>
        <p:spPr>
          <a:xfrm>
            <a:off x="457201" y="173591"/>
            <a:ext cx="6530238" cy="769087"/>
          </a:xfrm>
          <a:prstGeom prst="rect">
            <a:avLst/>
          </a:prstGeom>
          <a:solidFill>
            <a:srgbClr val="002060"/>
          </a:solidFill>
        </p:spPr>
        <p:txBody>
          <a:bodyPr lIns="84396" tIns="42198" rIns="84396" bIns="42198"/>
          <a:lstStyle>
            <a:lvl1pPr algn="l" defTabSz="457148" rtl="0" eaLnBrk="1" latinLnBrk="0" hangingPunct="1">
              <a:spcBef>
                <a:spcPct val="0"/>
              </a:spcBef>
              <a:buNone/>
              <a:defRPr sz="3200" kern="1200">
                <a:solidFill>
                  <a:schemeClr val="bg1"/>
                </a:solidFill>
                <a:latin typeface="Helvetica" pitchFamily="34" charset="0"/>
                <a:ea typeface="+mj-ea"/>
                <a:cs typeface="Helvetica" pitchFamily="34" charset="0"/>
              </a:defRPr>
            </a:lvl1pPr>
          </a:lstStyle>
          <a:p>
            <a:r>
              <a:rPr lang="es-ES_tradnl" sz="2954"/>
              <a:t>Clic para editar título</a:t>
            </a:r>
            <a:endParaRPr lang="es-ES" sz="2954" dirty="0"/>
          </a:p>
        </p:txBody>
      </p:sp>
      <p:pic>
        <p:nvPicPr>
          <p:cNvPr id="8" name="12 Imagen" descr="logo_UFV_reducciones.jpg">
            <a:extLst>
              <a:ext uri="{FF2B5EF4-FFF2-40B4-BE49-F238E27FC236}">
                <a16:creationId xmlns:a16="http://schemas.microsoft.com/office/drawing/2014/main" id="{68ABA4C8-3E19-46E9-8A94-A6E3B42E53F0}"/>
              </a:ext>
            </a:extLst>
          </p:cNvPr>
          <p:cNvPicPr>
            <a:picLocks noChangeAspect="1"/>
          </p:cNvPicPr>
          <p:nvPr userDrawn="1"/>
        </p:nvPicPr>
        <p:blipFill>
          <a:blip r:embed="rId2"/>
          <a:stretch>
            <a:fillRect/>
          </a:stretch>
        </p:blipFill>
        <p:spPr>
          <a:xfrm>
            <a:off x="7090029" y="310927"/>
            <a:ext cx="1758114" cy="478355"/>
          </a:xfrm>
          <a:prstGeom prst="rect">
            <a:avLst/>
          </a:prstGeom>
        </p:spPr>
      </p:pic>
    </p:spTree>
    <p:extLst>
      <p:ext uri="{BB962C8B-B14F-4D97-AF65-F5344CB8AC3E}">
        <p14:creationId xmlns:p14="http://schemas.microsoft.com/office/powerpoint/2010/main" val="2014105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 name="Picture 2" descr="E:\_UFV\Logos UFV\logo-footer.png">
            <a:extLst>
              <a:ext uri="{FF2B5EF4-FFF2-40B4-BE49-F238E27FC236}">
                <a16:creationId xmlns:a16="http://schemas.microsoft.com/office/drawing/2014/main" id="{973ACECE-32CC-40DE-AADE-A30F03903A17}"/>
              </a:ext>
            </a:extLst>
          </p:cNvPr>
          <p:cNvPicPr>
            <a:picLocks noChangeAspect="1" noChangeArrowheads="1"/>
          </p:cNvPicPr>
          <p:nvPr userDrawn="1"/>
        </p:nvPicPr>
        <p:blipFill>
          <a:blip r:embed="rId2">
            <a:lum contrast="-100000"/>
            <a:extLst>
              <a:ext uri="{28A0092B-C50C-407E-A947-70E740481C1C}">
                <a14:useLocalDpi xmlns:a14="http://schemas.microsoft.com/office/drawing/2010/main" val="0"/>
              </a:ext>
            </a:extLst>
          </a:blip>
          <a:srcRect/>
          <a:stretch>
            <a:fillRect/>
          </a:stretch>
        </p:blipFill>
        <p:spPr bwMode="auto">
          <a:xfrm>
            <a:off x="774700" y="6318250"/>
            <a:ext cx="13366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3 Marcador de fecha">
            <a:extLst>
              <a:ext uri="{FF2B5EF4-FFF2-40B4-BE49-F238E27FC236}">
                <a16:creationId xmlns:a16="http://schemas.microsoft.com/office/drawing/2014/main" id="{7A5BC5FD-2B8F-4F96-9993-35BAE22DFBB5}"/>
              </a:ext>
            </a:extLst>
          </p:cNvPr>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s-ES" dirty="0"/>
          </a:p>
        </p:txBody>
      </p:sp>
      <p:sp>
        <p:nvSpPr>
          <p:cNvPr id="6" name="4 Marcador de pie de página">
            <a:extLst>
              <a:ext uri="{FF2B5EF4-FFF2-40B4-BE49-F238E27FC236}">
                <a16:creationId xmlns:a16="http://schemas.microsoft.com/office/drawing/2014/main" id="{6383087C-B74D-4A51-B494-6F93E10BD1D0}"/>
              </a:ext>
            </a:extLst>
          </p:cNvPr>
          <p:cNvSpPr>
            <a:spLocks noGrp="1"/>
          </p:cNvSpPr>
          <p:nvPr>
            <p:ph type="ftr" sz="quarter" idx="11"/>
          </p:nvPr>
        </p:nvSpPr>
        <p:spPr>
          <a:xfrm>
            <a:off x="3124200" y="6356350"/>
            <a:ext cx="3376613" cy="365125"/>
          </a:xfrm>
          <a:prstGeom prst="rect">
            <a:avLst/>
          </a:prstGeom>
        </p:spPr>
        <p:txBody>
          <a:bodyPr/>
          <a:lstStyle>
            <a:lvl1pPr>
              <a:defRPr/>
            </a:lvl1pPr>
          </a:lstStyle>
          <a:p>
            <a:pPr>
              <a:defRPr/>
            </a:pPr>
            <a:endParaRPr lang="es-ES" dirty="0"/>
          </a:p>
        </p:txBody>
      </p:sp>
      <p:sp>
        <p:nvSpPr>
          <p:cNvPr id="7" name="5 Marcador de número de diapositiva">
            <a:extLst>
              <a:ext uri="{FF2B5EF4-FFF2-40B4-BE49-F238E27FC236}">
                <a16:creationId xmlns:a16="http://schemas.microsoft.com/office/drawing/2014/main" id="{13711F18-1E44-43CE-853A-AD2E44566EDE}"/>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4C9CBA0-0FDA-44F6-9C73-55A5C7A4AAA0}" type="slidenum">
              <a:rPr lang="es-ES" altLang="es-ES"/>
              <a:pPr>
                <a:defRPr/>
              </a:pPr>
              <a:t>‹Nº›</a:t>
            </a:fld>
            <a:endParaRPr lang="es-ES" altLang="es-ES"/>
          </a:p>
        </p:txBody>
      </p:sp>
    </p:spTree>
    <p:extLst>
      <p:ext uri="{BB962C8B-B14F-4D97-AF65-F5344CB8AC3E}">
        <p14:creationId xmlns:p14="http://schemas.microsoft.com/office/powerpoint/2010/main" val="122771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537E9B1-4638-4E13-931C-7DA467184202}" type="slidenum">
              <a:rPr lang="es-ES" smtClean="0"/>
              <a:pPr/>
              <a:t>‹Nº›</a:t>
            </a:fld>
            <a:endParaRPr lang="es-ES"/>
          </a:p>
        </p:txBody>
      </p:sp>
    </p:spTree>
    <p:extLst>
      <p:ext uri="{BB962C8B-B14F-4D97-AF65-F5344CB8AC3E}">
        <p14:creationId xmlns:p14="http://schemas.microsoft.com/office/powerpoint/2010/main" val="15400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4" name="Rectángulo 22">
            <a:extLst>
              <a:ext uri="{FF2B5EF4-FFF2-40B4-BE49-F238E27FC236}">
                <a16:creationId xmlns:a16="http://schemas.microsoft.com/office/drawing/2014/main" id="{34CA90CB-3C84-46F4-B79F-1EC3DD77D391}"/>
              </a:ext>
            </a:extLst>
          </p:cNvPr>
          <p:cNvSpPr/>
          <p:nvPr userDrawn="1"/>
        </p:nvSpPr>
        <p:spPr>
          <a:xfrm>
            <a:off x="1" y="5863472"/>
            <a:ext cx="9144000" cy="101951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b="1" dirty="0"/>
          </a:p>
        </p:txBody>
      </p:sp>
      <p:pic>
        <p:nvPicPr>
          <p:cNvPr id="5" name="12 Imagen" descr="logo_UFV_reducciones.jpg">
            <a:extLst>
              <a:ext uri="{FF2B5EF4-FFF2-40B4-BE49-F238E27FC236}">
                <a16:creationId xmlns:a16="http://schemas.microsoft.com/office/drawing/2014/main" id="{E8634F1F-3E1E-486D-8DD8-21E8DC753D59}"/>
              </a:ext>
            </a:extLst>
          </p:cNvPr>
          <p:cNvPicPr>
            <a:picLocks noChangeAspect="1"/>
          </p:cNvPicPr>
          <p:nvPr userDrawn="1"/>
        </p:nvPicPr>
        <p:blipFill>
          <a:blip r:embed="rId2"/>
          <a:stretch>
            <a:fillRect/>
          </a:stretch>
        </p:blipFill>
        <p:spPr>
          <a:xfrm>
            <a:off x="224416" y="228802"/>
            <a:ext cx="1758114" cy="478355"/>
          </a:xfrm>
          <a:prstGeom prst="rect">
            <a:avLst/>
          </a:prstGeom>
        </p:spPr>
      </p:pic>
      <p:sp>
        <p:nvSpPr>
          <p:cNvPr id="6" name="CuadroTexto 5">
            <a:extLst>
              <a:ext uri="{FF2B5EF4-FFF2-40B4-BE49-F238E27FC236}">
                <a16:creationId xmlns:a16="http://schemas.microsoft.com/office/drawing/2014/main" id="{C98AE1F0-6EB1-4A68-9F10-E296432A219A}"/>
              </a:ext>
            </a:extLst>
          </p:cNvPr>
          <p:cNvSpPr txBox="1"/>
          <p:nvPr userDrawn="1"/>
        </p:nvSpPr>
        <p:spPr>
          <a:xfrm>
            <a:off x="4986057" y="6037419"/>
            <a:ext cx="4036266" cy="603883"/>
          </a:xfrm>
          <a:prstGeom prst="rect">
            <a:avLst/>
          </a:prstGeom>
          <a:noFill/>
        </p:spPr>
        <p:txBody>
          <a:bodyPr wrap="square" rtlCol="0">
            <a:spAutoFit/>
          </a:bodyPr>
          <a:lstStyle/>
          <a:p>
            <a:pPr algn="r"/>
            <a:r>
              <a:rPr lang="es-ES" sz="1662" i="1" dirty="0">
                <a:solidFill>
                  <a:schemeClr val="bg1"/>
                </a:solidFill>
                <a:latin typeface="Arial" panose="020B0604020202020204" pitchFamily="34" charset="0"/>
                <a:cs typeface="Arial" panose="020B0604020202020204" pitchFamily="34" charset="0"/>
              </a:rPr>
              <a:t>Grado en Ingeniería Informática</a:t>
            </a:r>
          </a:p>
          <a:p>
            <a:pPr algn="r"/>
            <a:r>
              <a:rPr lang="es-ES" sz="1662" i="1" dirty="0">
                <a:solidFill>
                  <a:schemeClr val="bg1"/>
                </a:solidFill>
                <a:latin typeface="Arial" panose="020B0604020202020204" pitchFamily="34" charset="0"/>
                <a:cs typeface="Arial" panose="020B0604020202020204" pitchFamily="34" charset="0"/>
              </a:rPr>
              <a:t>Escuela Politécnica Superior</a:t>
            </a:r>
          </a:p>
        </p:txBody>
      </p:sp>
    </p:spTree>
    <p:extLst>
      <p:ext uri="{BB962C8B-B14F-4D97-AF65-F5344CB8AC3E}">
        <p14:creationId xmlns:p14="http://schemas.microsoft.com/office/powerpoint/2010/main" val="415092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D1831A-DED2-4D84-95DF-89674571F9C8}"/>
              </a:ext>
            </a:extLst>
          </p:cNvPr>
          <p:cNvSpPr>
            <a:spLocks noGrp="1"/>
          </p:cNvSpPr>
          <p:nvPr>
            <p:ph type="title" hasCustomPrompt="1"/>
          </p:nvPr>
        </p:nvSpPr>
        <p:spPr>
          <a:xfrm>
            <a:off x="628651" y="3343995"/>
            <a:ext cx="7886700" cy="1325563"/>
          </a:xfrm>
          <a:prstGeom prst="rect">
            <a:avLst/>
          </a:prstGeom>
        </p:spPr>
        <p:txBody>
          <a:bodyPr/>
          <a:lstStyle>
            <a:lvl1pPr>
              <a:defRPr sz="3692" b="1">
                <a:latin typeface="Arial" panose="020B0604020202020204" pitchFamily="34" charset="0"/>
                <a:cs typeface="Arial" panose="020B0604020202020204" pitchFamily="34" charset="0"/>
              </a:defRPr>
            </a:lvl1pPr>
          </a:lstStyle>
          <a:p>
            <a:r>
              <a:rPr lang="es-ES" dirty="0"/>
              <a:t>Número y título del tema</a:t>
            </a:r>
          </a:p>
        </p:txBody>
      </p:sp>
      <p:sp>
        <p:nvSpPr>
          <p:cNvPr id="3" name="Rectángulo 22">
            <a:extLst>
              <a:ext uri="{FF2B5EF4-FFF2-40B4-BE49-F238E27FC236}">
                <a16:creationId xmlns:a16="http://schemas.microsoft.com/office/drawing/2014/main" id="{29B75027-6495-4795-A5FA-842AB4CCA77C}"/>
              </a:ext>
            </a:extLst>
          </p:cNvPr>
          <p:cNvSpPr/>
          <p:nvPr userDrawn="1"/>
        </p:nvSpPr>
        <p:spPr>
          <a:xfrm>
            <a:off x="1" y="5901179"/>
            <a:ext cx="9144000" cy="101951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b="1" dirty="0"/>
          </a:p>
        </p:txBody>
      </p:sp>
      <p:pic>
        <p:nvPicPr>
          <p:cNvPr id="4" name="12 Imagen" descr="logo_UFV_reducciones.jpg">
            <a:extLst>
              <a:ext uri="{FF2B5EF4-FFF2-40B4-BE49-F238E27FC236}">
                <a16:creationId xmlns:a16="http://schemas.microsoft.com/office/drawing/2014/main" id="{93D1B679-0AD7-4B3B-950E-D15598C7B548}"/>
              </a:ext>
            </a:extLst>
          </p:cNvPr>
          <p:cNvPicPr>
            <a:picLocks noChangeAspect="1"/>
          </p:cNvPicPr>
          <p:nvPr userDrawn="1"/>
        </p:nvPicPr>
        <p:blipFill>
          <a:blip r:embed="rId2"/>
          <a:stretch>
            <a:fillRect/>
          </a:stretch>
        </p:blipFill>
        <p:spPr>
          <a:xfrm>
            <a:off x="224416" y="228802"/>
            <a:ext cx="1758114" cy="478355"/>
          </a:xfrm>
          <a:prstGeom prst="rect">
            <a:avLst/>
          </a:prstGeom>
        </p:spPr>
      </p:pic>
      <p:sp>
        <p:nvSpPr>
          <p:cNvPr id="5" name="CuadroTexto 4">
            <a:extLst>
              <a:ext uri="{FF2B5EF4-FFF2-40B4-BE49-F238E27FC236}">
                <a16:creationId xmlns:a16="http://schemas.microsoft.com/office/drawing/2014/main" id="{E6072DAD-3A7C-4741-893C-EB86B45C07FC}"/>
              </a:ext>
            </a:extLst>
          </p:cNvPr>
          <p:cNvSpPr txBox="1"/>
          <p:nvPr userDrawn="1"/>
        </p:nvSpPr>
        <p:spPr>
          <a:xfrm>
            <a:off x="4986057" y="6037419"/>
            <a:ext cx="4036266" cy="603883"/>
          </a:xfrm>
          <a:prstGeom prst="rect">
            <a:avLst/>
          </a:prstGeom>
          <a:noFill/>
        </p:spPr>
        <p:txBody>
          <a:bodyPr wrap="square" rtlCol="0">
            <a:spAutoFit/>
          </a:bodyPr>
          <a:lstStyle/>
          <a:p>
            <a:pPr algn="r"/>
            <a:r>
              <a:rPr lang="es-ES" sz="1662" i="1" dirty="0">
                <a:solidFill>
                  <a:schemeClr val="bg1"/>
                </a:solidFill>
                <a:latin typeface="Arial" panose="020B0604020202020204" pitchFamily="34" charset="0"/>
                <a:cs typeface="Arial" panose="020B0604020202020204" pitchFamily="34" charset="0"/>
              </a:rPr>
              <a:t>Grado en Ingeniería Informática</a:t>
            </a:r>
          </a:p>
          <a:p>
            <a:pPr algn="r"/>
            <a:r>
              <a:rPr lang="es-ES" sz="1662" i="1" dirty="0">
                <a:solidFill>
                  <a:schemeClr val="bg1"/>
                </a:solidFill>
                <a:latin typeface="Arial" panose="020B0604020202020204" pitchFamily="34" charset="0"/>
                <a:cs typeface="Arial" panose="020B0604020202020204" pitchFamily="34" charset="0"/>
              </a:rPr>
              <a:t>Escuela Politécnica Superior</a:t>
            </a:r>
          </a:p>
        </p:txBody>
      </p:sp>
    </p:spTree>
    <p:extLst>
      <p:ext uri="{BB962C8B-B14F-4D97-AF65-F5344CB8AC3E}">
        <p14:creationId xmlns:p14="http://schemas.microsoft.com/office/powerpoint/2010/main" val="131196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45703"/>
            <a:ext cx="6530238" cy="808802"/>
          </a:xfrm>
          <a:prstGeom prst="rect">
            <a:avLst/>
          </a:prstGeom>
          <a:solidFill>
            <a:srgbClr val="002060"/>
          </a:solidFill>
        </p:spPr>
        <p:txBody>
          <a:bodyPr lIns="91429" tIns="45715" rIns="91429" bIns="45715" anchor="ctr"/>
          <a:lstStyle>
            <a:lvl1pPr algn="l">
              <a:defRPr sz="3323">
                <a:solidFill>
                  <a:schemeClr val="bg1"/>
                </a:solidFill>
                <a:latin typeface="Arial" panose="020B0604020202020204" pitchFamily="34" charset="0"/>
                <a:cs typeface="Arial" panose="020B0604020202020204" pitchFamily="34" charset="0"/>
              </a:defRPr>
            </a:lvl1pPr>
          </a:lstStyle>
          <a:p>
            <a:r>
              <a:rPr lang="es-ES_tradnl" dirty="0"/>
              <a:t>a editar título</a:t>
            </a:r>
            <a:endParaRPr lang="es-ES" dirty="0"/>
          </a:p>
        </p:txBody>
      </p:sp>
      <p:sp>
        <p:nvSpPr>
          <p:cNvPr id="3" name="Marcador de contenido 2"/>
          <p:cNvSpPr>
            <a:spLocks noGrp="1"/>
          </p:cNvSpPr>
          <p:nvPr>
            <p:ph idx="1"/>
          </p:nvPr>
        </p:nvSpPr>
        <p:spPr>
          <a:xfrm>
            <a:off x="457200" y="1225486"/>
            <a:ext cx="8229600" cy="4928575"/>
          </a:xfrm>
          <a:prstGeom prst="rect">
            <a:avLst/>
          </a:prstGeom>
        </p:spPr>
        <p:txBody>
          <a:bodyPr lIns="91429" tIns="45715" rIns="91429" bIns="45715"/>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número de diapositiva 5"/>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9" name="12 Imagen" descr="logo_UFV_reducciones.jpg">
            <a:extLst>
              <a:ext uri="{FF2B5EF4-FFF2-40B4-BE49-F238E27FC236}">
                <a16:creationId xmlns:a16="http://schemas.microsoft.com/office/drawing/2014/main" id="{9357BC9B-2B7D-4203-9249-062FAFF868FA}"/>
              </a:ext>
            </a:extLst>
          </p:cNvPr>
          <p:cNvPicPr>
            <a:picLocks noChangeAspect="1"/>
          </p:cNvPicPr>
          <p:nvPr userDrawn="1"/>
        </p:nvPicPr>
        <p:blipFill>
          <a:blip r:embed="rId2"/>
          <a:stretch>
            <a:fillRect/>
          </a:stretch>
        </p:blipFill>
        <p:spPr>
          <a:xfrm>
            <a:off x="7090029" y="310927"/>
            <a:ext cx="1758114" cy="478355"/>
          </a:xfrm>
          <a:prstGeom prst="rect">
            <a:avLst/>
          </a:prstGeom>
        </p:spPr>
      </p:pic>
      <p:sp>
        <p:nvSpPr>
          <p:cNvPr id="7" name="Marcador de pie de página 4">
            <a:extLst>
              <a:ext uri="{FF2B5EF4-FFF2-40B4-BE49-F238E27FC236}">
                <a16:creationId xmlns:a16="http://schemas.microsoft.com/office/drawing/2014/main" id="{E98D5DDB-C329-45E7-B4CC-C18B0DFE5567}"/>
              </a:ext>
            </a:extLst>
          </p:cNvPr>
          <p:cNvSpPr>
            <a:spLocks noGrp="1"/>
          </p:cNvSpPr>
          <p:nvPr>
            <p:ph type="ftr" sz="quarter" idx="11"/>
          </p:nvPr>
        </p:nvSpPr>
        <p:spPr>
          <a:xfrm>
            <a:off x="457200" y="6319285"/>
            <a:ext cx="5712281" cy="402194"/>
          </a:xfrm>
          <a:prstGeom prst="rect">
            <a:avLst/>
          </a:prstGeom>
        </p:spPr>
        <p:txBody>
          <a:bodyPr lIns="91429" tIns="45715" rIns="91429" bIns="45715"/>
          <a:lstStyle/>
          <a:p>
            <a:endParaRPr lang="es-ES"/>
          </a:p>
        </p:txBody>
      </p:sp>
    </p:spTree>
    <p:extLst>
      <p:ext uri="{BB962C8B-B14F-4D97-AF65-F5344CB8AC3E}">
        <p14:creationId xmlns:p14="http://schemas.microsoft.com/office/powerpoint/2010/main" val="287432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45703"/>
            <a:ext cx="8229600" cy="808802"/>
          </a:xfrm>
          <a:prstGeom prst="rect">
            <a:avLst/>
          </a:prstGeom>
          <a:solidFill>
            <a:srgbClr val="002060"/>
          </a:solidFill>
        </p:spPr>
        <p:txBody>
          <a:bodyPr lIns="91429" tIns="45715" rIns="91429" bIns="45715" anchor="ctr"/>
          <a:lstStyle>
            <a:lvl1pPr algn="l">
              <a:defRPr sz="3323">
                <a:solidFill>
                  <a:schemeClr val="bg1"/>
                </a:solidFill>
                <a:latin typeface="Arial" panose="020B0604020202020204" pitchFamily="34" charset="0"/>
                <a:cs typeface="Arial" panose="020B0604020202020204" pitchFamily="34" charset="0"/>
              </a:defRPr>
            </a:lvl1pPr>
          </a:lstStyle>
          <a:p>
            <a:r>
              <a:rPr lang="es-ES_tradnl" dirty="0"/>
              <a:t>a editar título</a:t>
            </a:r>
            <a:endParaRPr lang="es-ES" dirty="0"/>
          </a:p>
        </p:txBody>
      </p:sp>
      <p:sp>
        <p:nvSpPr>
          <p:cNvPr id="3" name="Marcador de contenido 2"/>
          <p:cNvSpPr>
            <a:spLocks noGrp="1"/>
          </p:cNvSpPr>
          <p:nvPr>
            <p:ph idx="1"/>
          </p:nvPr>
        </p:nvSpPr>
        <p:spPr>
          <a:xfrm>
            <a:off x="457200" y="1225486"/>
            <a:ext cx="8229600" cy="4737204"/>
          </a:xfrm>
          <a:prstGeom prst="rect">
            <a:avLst/>
          </a:prstGeom>
        </p:spPr>
        <p:txBody>
          <a:bodyPr lIns="91429" tIns="45715" rIns="91429" bIns="45715"/>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número de diapositiva 5"/>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9" name="12 Imagen" descr="logo_UFV_reducciones.jpg">
            <a:extLst>
              <a:ext uri="{FF2B5EF4-FFF2-40B4-BE49-F238E27FC236}">
                <a16:creationId xmlns:a16="http://schemas.microsoft.com/office/drawing/2014/main" id="{9357BC9B-2B7D-4203-9249-062FAFF868FA}"/>
              </a:ext>
            </a:extLst>
          </p:cNvPr>
          <p:cNvPicPr>
            <a:picLocks noChangeAspect="1"/>
          </p:cNvPicPr>
          <p:nvPr userDrawn="1"/>
        </p:nvPicPr>
        <p:blipFill>
          <a:blip r:embed="rId2"/>
          <a:stretch>
            <a:fillRect/>
          </a:stretch>
        </p:blipFill>
        <p:spPr>
          <a:xfrm>
            <a:off x="180907" y="6271378"/>
            <a:ext cx="1758114" cy="478355"/>
          </a:xfrm>
          <a:prstGeom prst="rect">
            <a:avLst/>
          </a:prstGeom>
        </p:spPr>
      </p:pic>
      <p:cxnSp>
        <p:nvCxnSpPr>
          <p:cNvPr id="11" name="Conector recto 10">
            <a:extLst>
              <a:ext uri="{FF2B5EF4-FFF2-40B4-BE49-F238E27FC236}">
                <a16:creationId xmlns:a16="http://schemas.microsoft.com/office/drawing/2014/main" id="{E7A76D48-82A2-4733-AE9F-38373F6D9388}"/>
              </a:ext>
            </a:extLst>
          </p:cNvPr>
          <p:cNvCxnSpPr>
            <a:cxnSpLocks/>
          </p:cNvCxnSpPr>
          <p:nvPr userDrawn="1"/>
        </p:nvCxnSpPr>
        <p:spPr>
          <a:xfrm>
            <a:off x="2539" y="6165127"/>
            <a:ext cx="9141462" cy="0"/>
          </a:xfrm>
          <a:prstGeom prst="line">
            <a:avLst/>
          </a:prstGeom>
          <a:ln w="28575">
            <a:solidFill>
              <a:srgbClr val="0070C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5953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45703"/>
            <a:ext cx="8229600" cy="808802"/>
          </a:xfrm>
          <a:prstGeom prst="rect">
            <a:avLst/>
          </a:prstGeom>
          <a:solidFill>
            <a:srgbClr val="002060"/>
          </a:solidFill>
        </p:spPr>
        <p:txBody>
          <a:bodyPr lIns="91429" tIns="45715" rIns="91429" bIns="45715" anchor="ctr"/>
          <a:lstStyle>
            <a:lvl1pPr algn="l">
              <a:defRPr sz="3323">
                <a:solidFill>
                  <a:schemeClr val="bg1"/>
                </a:solidFill>
                <a:latin typeface="Arial" panose="020B0604020202020204" pitchFamily="34" charset="0"/>
                <a:cs typeface="Arial" panose="020B0604020202020204" pitchFamily="34" charset="0"/>
              </a:defRPr>
            </a:lvl1pPr>
          </a:lstStyle>
          <a:p>
            <a:r>
              <a:rPr lang="es-ES_tradnl" dirty="0"/>
              <a:t>a editar título</a:t>
            </a:r>
            <a:endParaRPr lang="es-ES" dirty="0"/>
          </a:p>
        </p:txBody>
      </p:sp>
      <p:sp>
        <p:nvSpPr>
          <p:cNvPr id="3" name="Marcador de contenido 2"/>
          <p:cNvSpPr>
            <a:spLocks noGrp="1"/>
          </p:cNvSpPr>
          <p:nvPr>
            <p:ph idx="1"/>
          </p:nvPr>
        </p:nvSpPr>
        <p:spPr>
          <a:xfrm>
            <a:off x="457200" y="1225486"/>
            <a:ext cx="8229600" cy="4737204"/>
          </a:xfrm>
          <a:prstGeom prst="rect">
            <a:avLst/>
          </a:prstGeom>
        </p:spPr>
        <p:txBody>
          <a:bodyPr lIns="91429" tIns="45715" rIns="91429" bIns="45715"/>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número de diapositiva 5"/>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9" name="12 Imagen" descr="logo_UFV_reducciones.jpg">
            <a:extLst>
              <a:ext uri="{FF2B5EF4-FFF2-40B4-BE49-F238E27FC236}">
                <a16:creationId xmlns:a16="http://schemas.microsoft.com/office/drawing/2014/main" id="{9357BC9B-2B7D-4203-9249-062FAFF868FA}"/>
              </a:ext>
            </a:extLst>
          </p:cNvPr>
          <p:cNvPicPr>
            <a:picLocks noChangeAspect="1"/>
          </p:cNvPicPr>
          <p:nvPr userDrawn="1"/>
        </p:nvPicPr>
        <p:blipFill>
          <a:blip r:embed="rId2"/>
          <a:stretch>
            <a:fillRect/>
          </a:stretch>
        </p:blipFill>
        <p:spPr>
          <a:xfrm>
            <a:off x="180907" y="6271378"/>
            <a:ext cx="1758114" cy="478355"/>
          </a:xfrm>
          <a:prstGeom prst="rect">
            <a:avLst/>
          </a:prstGeom>
        </p:spPr>
      </p:pic>
    </p:spTree>
    <p:extLst>
      <p:ext uri="{BB962C8B-B14F-4D97-AF65-F5344CB8AC3E}">
        <p14:creationId xmlns:p14="http://schemas.microsoft.com/office/powerpoint/2010/main" val="370195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9" name="Conector recto 7"/>
          <p:cNvCxnSpPr/>
          <p:nvPr userDrawn="1"/>
        </p:nvCxnSpPr>
        <p:spPr>
          <a:xfrm>
            <a:off x="550536" y="456395"/>
            <a:ext cx="664689"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a:xfrm>
            <a:off x="457201" y="173591"/>
            <a:ext cx="6530238" cy="769087"/>
          </a:xfrm>
          <a:prstGeom prst="rect">
            <a:avLst/>
          </a:prstGeom>
          <a:solidFill>
            <a:srgbClr val="002060"/>
          </a:solidFill>
        </p:spPr>
        <p:txBody>
          <a:bodyPr lIns="91429" tIns="45715" rIns="91429" bIns="45715"/>
          <a:lstStyle>
            <a:lvl1pPr algn="l">
              <a:defRPr sz="2954">
                <a:solidFill>
                  <a:schemeClr val="bg1"/>
                </a:solidFill>
                <a:latin typeface="Helvetica" pitchFamily="34" charset="0"/>
                <a:cs typeface="Helvetica" pitchFamily="34" charset="0"/>
              </a:defRPr>
            </a:lvl1pPr>
          </a:lstStyle>
          <a:p>
            <a:r>
              <a:rPr lang="es-ES_tradnl" dirty="0"/>
              <a:t>Clic para editar título</a:t>
            </a:r>
            <a:endParaRPr lang="es-ES" dirty="0"/>
          </a:p>
        </p:txBody>
      </p:sp>
      <p:sp>
        <p:nvSpPr>
          <p:cNvPr id="3" name="Marcador de contenido 2"/>
          <p:cNvSpPr>
            <a:spLocks noGrp="1"/>
          </p:cNvSpPr>
          <p:nvPr>
            <p:ph sz="half" idx="1"/>
          </p:nvPr>
        </p:nvSpPr>
        <p:spPr>
          <a:xfrm>
            <a:off x="495300" y="1225483"/>
            <a:ext cx="3912577" cy="4900684"/>
          </a:xfrm>
          <a:prstGeom prst="rect">
            <a:avLst/>
          </a:prstGeom>
        </p:spPr>
        <p:txBody>
          <a:bodyPr lIns="91429" tIns="45715" rIns="91429" bIns="45715"/>
          <a:lstStyle>
            <a:lvl1pPr>
              <a:defRPr sz="2585">
                <a:solidFill>
                  <a:schemeClr val="tx2"/>
                </a:solidFill>
              </a:defRPr>
            </a:lvl1pPr>
            <a:lvl2pPr>
              <a:defRPr sz="2123">
                <a:solidFill>
                  <a:schemeClr val="tx2"/>
                </a:solidFill>
              </a:defRPr>
            </a:lvl2pPr>
            <a:lvl3pPr>
              <a:defRPr sz="1846">
                <a:solidFill>
                  <a:schemeClr val="tx2"/>
                </a:solidFill>
              </a:defRPr>
            </a:lvl3pPr>
            <a:lvl4pPr>
              <a:defRPr sz="1662">
                <a:solidFill>
                  <a:schemeClr val="tx2"/>
                </a:solidFill>
              </a:defRPr>
            </a:lvl4pPr>
            <a:lvl5pPr>
              <a:defRPr sz="1662">
                <a:solidFill>
                  <a:schemeClr val="tx2"/>
                </a:solidFill>
              </a:defRPr>
            </a:lvl5pPr>
            <a:lvl6pPr>
              <a:defRPr sz="1662"/>
            </a:lvl6pPr>
            <a:lvl7pPr>
              <a:defRPr sz="1662"/>
            </a:lvl7pPr>
            <a:lvl8pPr>
              <a:defRPr sz="1662"/>
            </a:lvl8pPr>
            <a:lvl9pPr>
              <a:defRPr sz="1662"/>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contenido 3"/>
          <p:cNvSpPr>
            <a:spLocks noGrp="1"/>
          </p:cNvSpPr>
          <p:nvPr>
            <p:ph sz="half" idx="2"/>
          </p:nvPr>
        </p:nvSpPr>
        <p:spPr>
          <a:xfrm>
            <a:off x="4525108" y="1225483"/>
            <a:ext cx="4381500" cy="4900684"/>
          </a:xfrm>
          <a:prstGeom prst="rect">
            <a:avLst/>
          </a:prstGeom>
        </p:spPr>
        <p:txBody>
          <a:bodyPr lIns="91429" tIns="45715" rIns="91429" bIns="45715"/>
          <a:lstStyle>
            <a:lvl1pPr>
              <a:defRPr sz="2585">
                <a:solidFill>
                  <a:schemeClr val="tx2"/>
                </a:solidFill>
              </a:defRPr>
            </a:lvl1pPr>
            <a:lvl2pPr>
              <a:defRPr sz="2123">
                <a:solidFill>
                  <a:schemeClr val="tx2"/>
                </a:solidFill>
              </a:defRPr>
            </a:lvl2pPr>
            <a:lvl3pPr>
              <a:defRPr sz="1846">
                <a:solidFill>
                  <a:schemeClr val="tx2"/>
                </a:solidFill>
              </a:defRPr>
            </a:lvl3pPr>
            <a:lvl4pPr>
              <a:defRPr sz="1662">
                <a:solidFill>
                  <a:schemeClr val="tx2"/>
                </a:solidFill>
              </a:defRPr>
            </a:lvl4pPr>
            <a:lvl5pPr>
              <a:defRPr sz="1662">
                <a:solidFill>
                  <a:schemeClr val="tx2"/>
                </a:solidFill>
              </a:defRPr>
            </a:lvl5pPr>
            <a:lvl6pPr>
              <a:defRPr sz="1662"/>
            </a:lvl6pPr>
            <a:lvl7pPr>
              <a:defRPr sz="1662"/>
            </a:lvl7pPr>
            <a:lvl8pPr>
              <a:defRPr sz="1662"/>
            </a:lvl8pPr>
            <a:lvl9pPr>
              <a:defRPr sz="1662"/>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7" name="Marcador de número de diapositiva 6"/>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11" name="12 Imagen" descr="logo_UFV_reducciones.jpg">
            <a:extLst>
              <a:ext uri="{FF2B5EF4-FFF2-40B4-BE49-F238E27FC236}">
                <a16:creationId xmlns:a16="http://schemas.microsoft.com/office/drawing/2014/main" id="{7626669B-D3B3-4683-BB2E-E8880DA24461}"/>
              </a:ext>
            </a:extLst>
          </p:cNvPr>
          <p:cNvPicPr>
            <a:picLocks noChangeAspect="1"/>
          </p:cNvPicPr>
          <p:nvPr userDrawn="1"/>
        </p:nvPicPr>
        <p:blipFill>
          <a:blip r:embed="rId2"/>
          <a:stretch>
            <a:fillRect/>
          </a:stretch>
        </p:blipFill>
        <p:spPr>
          <a:xfrm>
            <a:off x="7090029" y="310927"/>
            <a:ext cx="1758114" cy="478355"/>
          </a:xfrm>
          <a:prstGeom prst="rect">
            <a:avLst/>
          </a:prstGeom>
        </p:spPr>
      </p:pic>
      <p:sp>
        <p:nvSpPr>
          <p:cNvPr id="12" name="Marcador de pie de página 4">
            <a:extLst>
              <a:ext uri="{FF2B5EF4-FFF2-40B4-BE49-F238E27FC236}">
                <a16:creationId xmlns:a16="http://schemas.microsoft.com/office/drawing/2014/main" id="{A8370E99-21E9-4D52-9FB4-E70C12416382}"/>
              </a:ext>
            </a:extLst>
          </p:cNvPr>
          <p:cNvSpPr>
            <a:spLocks noGrp="1"/>
          </p:cNvSpPr>
          <p:nvPr>
            <p:ph type="ftr" sz="quarter" idx="11"/>
          </p:nvPr>
        </p:nvSpPr>
        <p:spPr>
          <a:xfrm>
            <a:off x="457200" y="6319285"/>
            <a:ext cx="5712281" cy="402194"/>
          </a:xfrm>
          <a:prstGeom prst="rect">
            <a:avLst/>
          </a:prstGeom>
        </p:spPr>
        <p:txBody>
          <a:bodyPr lIns="91429" tIns="45715" rIns="91429" bIns="45715"/>
          <a:lstStyle/>
          <a:p>
            <a:endParaRPr lang="es-ES"/>
          </a:p>
        </p:txBody>
      </p:sp>
    </p:spTree>
    <p:extLst>
      <p:ext uri="{BB962C8B-B14F-4D97-AF65-F5344CB8AC3E}">
        <p14:creationId xmlns:p14="http://schemas.microsoft.com/office/powerpoint/2010/main" val="143945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200" y="1148617"/>
            <a:ext cx="4040188" cy="639763"/>
          </a:xfrm>
          <a:prstGeom prst="rect">
            <a:avLst/>
          </a:prstGeom>
        </p:spPr>
        <p:txBody>
          <a:bodyPr lIns="91429" tIns="45715" rIns="91429" bIns="45715" anchor="b"/>
          <a:lstStyle>
            <a:lvl1pPr marL="0" indent="0">
              <a:buNone/>
              <a:defRPr sz="2123" b="1"/>
            </a:lvl1pPr>
            <a:lvl2pPr marL="421993" indent="0">
              <a:buNone/>
              <a:defRPr sz="1846" b="1"/>
            </a:lvl2pPr>
            <a:lvl3pPr marL="843987" indent="0">
              <a:buNone/>
              <a:defRPr sz="1662" b="1"/>
            </a:lvl3pPr>
            <a:lvl4pPr marL="1265981" indent="0">
              <a:buNone/>
              <a:defRPr sz="1477" b="1"/>
            </a:lvl4pPr>
            <a:lvl5pPr marL="1687973" indent="0">
              <a:buNone/>
              <a:defRPr sz="1477" b="1"/>
            </a:lvl5pPr>
            <a:lvl6pPr marL="2109967" indent="0">
              <a:buNone/>
              <a:defRPr sz="1477" b="1"/>
            </a:lvl6pPr>
            <a:lvl7pPr marL="2531960" indent="0">
              <a:buNone/>
              <a:defRPr sz="1477" b="1"/>
            </a:lvl7pPr>
            <a:lvl8pPr marL="2953953" indent="0">
              <a:buNone/>
              <a:defRPr sz="1477" b="1"/>
            </a:lvl8pPr>
            <a:lvl9pPr marL="3375947" indent="0">
              <a:buNone/>
              <a:defRPr sz="1477"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788376"/>
            <a:ext cx="4040188" cy="4348473"/>
          </a:xfrm>
          <a:prstGeom prst="rect">
            <a:avLst/>
          </a:prstGeom>
        </p:spPr>
        <p:txBody>
          <a:bodyPr lIns="91429" tIns="45715" rIns="91429" bIns="45715"/>
          <a:lstStyle>
            <a:lvl1pPr>
              <a:defRPr sz="2123"/>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8" y="1148617"/>
            <a:ext cx="4041775" cy="639763"/>
          </a:xfrm>
          <a:prstGeom prst="rect">
            <a:avLst/>
          </a:prstGeom>
        </p:spPr>
        <p:txBody>
          <a:bodyPr lIns="91429" tIns="45715" rIns="91429" bIns="45715" anchor="b"/>
          <a:lstStyle>
            <a:lvl1pPr marL="0" indent="0">
              <a:buNone/>
              <a:defRPr sz="2123" b="1"/>
            </a:lvl1pPr>
            <a:lvl2pPr marL="421993" indent="0">
              <a:buNone/>
              <a:defRPr sz="1846" b="1"/>
            </a:lvl2pPr>
            <a:lvl3pPr marL="843987" indent="0">
              <a:buNone/>
              <a:defRPr sz="1662" b="1"/>
            </a:lvl3pPr>
            <a:lvl4pPr marL="1265981" indent="0">
              <a:buNone/>
              <a:defRPr sz="1477" b="1"/>
            </a:lvl4pPr>
            <a:lvl5pPr marL="1687973" indent="0">
              <a:buNone/>
              <a:defRPr sz="1477" b="1"/>
            </a:lvl5pPr>
            <a:lvl6pPr marL="2109967" indent="0">
              <a:buNone/>
              <a:defRPr sz="1477" b="1"/>
            </a:lvl6pPr>
            <a:lvl7pPr marL="2531960" indent="0">
              <a:buNone/>
              <a:defRPr sz="1477" b="1"/>
            </a:lvl7pPr>
            <a:lvl8pPr marL="2953953" indent="0">
              <a:buNone/>
              <a:defRPr sz="1477" b="1"/>
            </a:lvl8pPr>
            <a:lvl9pPr marL="3375947" indent="0">
              <a:buNone/>
              <a:defRPr sz="1477"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8" y="1788376"/>
            <a:ext cx="4041775" cy="4348472"/>
          </a:xfrm>
          <a:prstGeom prst="rect">
            <a:avLst/>
          </a:prstGeom>
        </p:spPr>
        <p:txBody>
          <a:bodyPr lIns="91429" tIns="45715" rIns="91429" bIns="45715"/>
          <a:lstStyle>
            <a:lvl1pPr>
              <a:defRPr sz="2123"/>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8" name="Marcador de pie de página 7"/>
          <p:cNvSpPr>
            <a:spLocks noGrp="1"/>
          </p:cNvSpPr>
          <p:nvPr>
            <p:ph type="ftr" sz="quarter" idx="11"/>
          </p:nvPr>
        </p:nvSpPr>
        <p:spPr>
          <a:xfrm>
            <a:off x="522100" y="6356355"/>
            <a:ext cx="5497700" cy="365125"/>
          </a:xfrm>
          <a:prstGeom prst="rect">
            <a:avLst/>
          </a:prstGeom>
        </p:spPr>
        <p:txBody>
          <a:bodyPr lIns="91429" tIns="45715" rIns="91429" bIns="45715"/>
          <a:lstStyle/>
          <a:p>
            <a:endParaRPr lang="es-ES" dirty="0"/>
          </a:p>
        </p:txBody>
      </p:sp>
      <p:sp>
        <p:nvSpPr>
          <p:cNvPr id="9" name="Marcador de número de diapositiva 8"/>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sp>
        <p:nvSpPr>
          <p:cNvPr id="10" name="Título 1">
            <a:extLst>
              <a:ext uri="{FF2B5EF4-FFF2-40B4-BE49-F238E27FC236}">
                <a16:creationId xmlns:a16="http://schemas.microsoft.com/office/drawing/2014/main" id="{988F6AD1-A5B5-4562-A3A9-01D0D3C433E1}"/>
              </a:ext>
            </a:extLst>
          </p:cNvPr>
          <p:cNvSpPr txBox="1">
            <a:spLocks/>
          </p:cNvSpPr>
          <p:nvPr userDrawn="1"/>
        </p:nvSpPr>
        <p:spPr>
          <a:xfrm>
            <a:off x="457201" y="173591"/>
            <a:ext cx="6530238" cy="769087"/>
          </a:xfrm>
          <a:prstGeom prst="rect">
            <a:avLst/>
          </a:prstGeom>
          <a:solidFill>
            <a:srgbClr val="002060"/>
          </a:solidFill>
        </p:spPr>
        <p:txBody>
          <a:bodyPr lIns="84396" tIns="42198" rIns="84396" bIns="42198"/>
          <a:lstStyle>
            <a:lvl1pPr algn="l" defTabSz="457148" rtl="0" eaLnBrk="1" latinLnBrk="0" hangingPunct="1">
              <a:spcBef>
                <a:spcPct val="0"/>
              </a:spcBef>
              <a:buNone/>
              <a:defRPr sz="3200" kern="1200">
                <a:solidFill>
                  <a:schemeClr val="bg1"/>
                </a:solidFill>
                <a:latin typeface="Helvetica" pitchFamily="34" charset="0"/>
                <a:ea typeface="+mj-ea"/>
                <a:cs typeface="Helvetica" pitchFamily="34" charset="0"/>
              </a:defRPr>
            </a:lvl1pPr>
          </a:lstStyle>
          <a:p>
            <a:r>
              <a:rPr lang="es-ES_tradnl" sz="2954"/>
              <a:t>Clic para editar título</a:t>
            </a:r>
            <a:endParaRPr lang="es-ES" sz="2954" dirty="0"/>
          </a:p>
        </p:txBody>
      </p:sp>
      <p:pic>
        <p:nvPicPr>
          <p:cNvPr id="11" name="12 Imagen" descr="logo_UFV_reducciones.jpg">
            <a:extLst>
              <a:ext uri="{FF2B5EF4-FFF2-40B4-BE49-F238E27FC236}">
                <a16:creationId xmlns:a16="http://schemas.microsoft.com/office/drawing/2014/main" id="{B65DF8B6-758D-482D-A634-8802060694F2}"/>
              </a:ext>
            </a:extLst>
          </p:cNvPr>
          <p:cNvPicPr>
            <a:picLocks noChangeAspect="1"/>
          </p:cNvPicPr>
          <p:nvPr userDrawn="1"/>
        </p:nvPicPr>
        <p:blipFill>
          <a:blip r:embed="rId2"/>
          <a:stretch>
            <a:fillRect/>
          </a:stretch>
        </p:blipFill>
        <p:spPr>
          <a:xfrm>
            <a:off x="7090029" y="310927"/>
            <a:ext cx="1758114" cy="478355"/>
          </a:xfrm>
          <a:prstGeom prst="rect">
            <a:avLst/>
          </a:prstGeom>
        </p:spPr>
      </p:pic>
    </p:spTree>
    <p:extLst>
      <p:ext uri="{BB962C8B-B14F-4D97-AF65-F5344CB8AC3E}">
        <p14:creationId xmlns:p14="http://schemas.microsoft.com/office/powerpoint/2010/main" val="391332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457200" y="6356355"/>
            <a:ext cx="2133600" cy="365125"/>
          </a:xfrm>
          <a:prstGeom prst="rect">
            <a:avLst/>
          </a:prstGeom>
        </p:spPr>
        <p:txBody>
          <a:bodyPr lIns="91429" tIns="45715" rIns="91429" bIns="45715"/>
          <a:lstStyle/>
          <a:p>
            <a:endParaRPr lang="es-ES"/>
          </a:p>
        </p:txBody>
      </p:sp>
      <p:sp>
        <p:nvSpPr>
          <p:cNvPr id="3" name="Marcador de pie de página 2"/>
          <p:cNvSpPr>
            <a:spLocks noGrp="1"/>
          </p:cNvSpPr>
          <p:nvPr>
            <p:ph type="ftr" sz="quarter" idx="11"/>
          </p:nvPr>
        </p:nvSpPr>
        <p:spPr>
          <a:xfrm>
            <a:off x="3124200" y="6356355"/>
            <a:ext cx="2895600" cy="365125"/>
          </a:xfrm>
          <a:prstGeom prst="rect">
            <a:avLst/>
          </a:prstGeom>
        </p:spPr>
        <p:txBody>
          <a:bodyPr lIns="91429" tIns="45715" rIns="91429" bIns="45715"/>
          <a:lstStyle/>
          <a:p>
            <a:endParaRPr lang="es-ES"/>
          </a:p>
        </p:txBody>
      </p:sp>
      <p:sp>
        <p:nvSpPr>
          <p:cNvPr id="4" name="Marcador de número de diapositiva 3"/>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spTree>
    <p:extLst>
      <p:ext uri="{BB962C8B-B14F-4D97-AF65-F5344CB8AC3E}">
        <p14:creationId xmlns:p14="http://schemas.microsoft.com/office/powerpoint/2010/main" val="266424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238131"/>
      </p:ext>
    </p:extLst>
  </p:cSld>
  <p:clrMap bg1="lt1" tx1="dk1" bg2="lt2" tx2="dk2" accent1="accent1" accent2="accent2" accent3="accent3" accent4="accent4" accent5="accent5" accent6="accent6" hlink="hlink" folHlink="folHlink"/>
  <p:sldLayoutIdLst>
    <p:sldLayoutId id="2147485661" r:id="rId1"/>
    <p:sldLayoutId id="2147485662" r:id="rId2"/>
    <p:sldLayoutId id="2147485663" r:id="rId3"/>
    <p:sldLayoutId id="2147485664" r:id="rId4"/>
    <p:sldLayoutId id="2147485665" r:id="rId5"/>
    <p:sldLayoutId id="2147485666" r:id="rId6"/>
    <p:sldLayoutId id="2147485667" r:id="rId7"/>
    <p:sldLayoutId id="2147485668" r:id="rId8"/>
    <p:sldLayoutId id="2147485669" r:id="rId9"/>
    <p:sldLayoutId id="2147485670" r:id="rId10"/>
    <p:sldLayoutId id="2147485671" r:id="rId11"/>
    <p:sldLayoutId id="2147485672" r:id="rId12"/>
    <p:sldLayoutId id="2147485649" r:id="rId13"/>
    <p:sldLayoutId id="2147485675" r:id="rId14"/>
  </p:sldLayoutIdLst>
  <p:hf sldNum="0" hdr="0" ftr="0" dt="0"/>
  <p:txStyles>
    <p:titleStyle>
      <a:lvl1pPr algn="ctr" defTabSz="421993" rtl="0" eaLnBrk="1" latinLnBrk="0" hangingPunct="1">
        <a:spcBef>
          <a:spcPct val="0"/>
        </a:spcBef>
        <a:buNone/>
        <a:defRPr sz="3969" kern="1200">
          <a:solidFill>
            <a:schemeClr val="tx1"/>
          </a:solidFill>
          <a:latin typeface="+mj-lt"/>
          <a:ea typeface="+mj-ea"/>
          <a:cs typeface="+mj-cs"/>
        </a:defRPr>
      </a:lvl1pPr>
    </p:titleStyle>
    <p:bodyStyle>
      <a:lvl1pPr marL="316495" indent="-316495" algn="l" defTabSz="421993" rtl="0" eaLnBrk="1" latinLnBrk="0" hangingPunct="1">
        <a:spcBef>
          <a:spcPct val="20000"/>
        </a:spcBef>
        <a:buFont typeface="Arial"/>
        <a:buChar char="•"/>
        <a:defRPr sz="2954" kern="1200">
          <a:solidFill>
            <a:schemeClr val="tx1"/>
          </a:solidFill>
          <a:latin typeface="+mn-lt"/>
          <a:ea typeface="+mn-ea"/>
          <a:cs typeface="+mn-cs"/>
        </a:defRPr>
      </a:lvl1pPr>
      <a:lvl2pPr marL="685740" indent="-263745" algn="l" defTabSz="421993" rtl="0" eaLnBrk="1" latinLnBrk="0" hangingPunct="1">
        <a:spcBef>
          <a:spcPct val="20000"/>
        </a:spcBef>
        <a:buFont typeface="Arial"/>
        <a:buChar char="–"/>
        <a:defRPr sz="2585" kern="1200">
          <a:solidFill>
            <a:schemeClr val="tx1"/>
          </a:solidFill>
          <a:latin typeface="+mn-lt"/>
          <a:ea typeface="+mn-ea"/>
          <a:cs typeface="+mn-cs"/>
        </a:defRPr>
      </a:lvl2pPr>
      <a:lvl3pPr marL="1054983" indent="-210997" algn="l" defTabSz="421993" rtl="0" eaLnBrk="1" latinLnBrk="0" hangingPunct="1">
        <a:spcBef>
          <a:spcPct val="20000"/>
        </a:spcBef>
        <a:buFont typeface="Arial"/>
        <a:buChar char="•"/>
        <a:defRPr sz="2123" kern="1200">
          <a:solidFill>
            <a:schemeClr val="tx1"/>
          </a:solidFill>
          <a:latin typeface="+mn-lt"/>
          <a:ea typeface="+mn-ea"/>
          <a:cs typeface="+mn-cs"/>
        </a:defRPr>
      </a:lvl3pPr>
      <a:lvl4pPr marL="1476976" indent="-210997" algn="l" defTabSz="421993" rtl="0" eaLnBrk="1" latinLnBrk="0" hangingPunct="1">
        <a:spcBef>
          <a:spcPct val="20000"/>
        </a:spcBef>
        <a:buFont typeface="Arial"/>
        <a:buChar char="–"/>
        <a:defRPr sz="1846" kern="1200">
          <a:solidFill>
            <a:schemeClr val="tx1"/>
          </a:solidFill>
          <a:latin typeface="+mn-lt"/>
          <a:ea typeface="+mn-ea"/>
          <a:cs typeface="+mn-cs"/>
        </a:defRPr>
      </a:lvl4pPr>
      <a:lvl5pPr marL="1898970" indent="-210997" algn="l" defTabSz="421993" rtl="0" eaLnBrk="1" latinLnBrk="0" hangingPunct="1">
        <a:spcBef>
          <a:spcPct val="20000"/>
        </a:spcBef>
        <a:buFont typeface="Arial"/>
        <a:buChar char="»"/>
        <a:defRPr sz="1846" kern="1200">
          <a:solidFill>
            <a:schemeClr val="tx1"/>
          </a:solidFill>
          <a:latin typeface="+mn-lt"/>
          <a:ea typeface="+mn-ea"/>
          <a:cs typeface="+mn-cs"/>
        </a:defRPr>
      </a:lvl5pPr>
      <a:lvl6pPr marL="2320963" indent="-210997" algn="l" defTabSz="421993" rtl="0" eaLnBrk="1" latinLnBrk="0" hangingPunct="1">
        <a:spcBef>
          <a:spcPct val="20000"/>
        </a:spcBef>
        <a:buFont typeface="Arial"/>
        <a:buChar char="•"/>
        <a:defRPr sz="1846" kern="1200">
          <a:solidFill>
            <a:schemeClr val="tx1"/>
          </a:solidFill>
          <a:latin typeface="+mn-lt"/>
          <a:ea typeface="+mn-ea"/>
          <a:cs typeface="+mn-cs"/>
        </a:defRPr>
      </a:lvl6pPr>
      <a:lvl7pPr marL="2742957" indent="-210997" algn="l" defTabSz="421993" rtl="0" eaLnBrk="1" latinLnBrk="0" hangingPunct="1">
        <a:spcBef>
          <a:spcPct val="20000"/>
        </a:spcBef>
        <a:buFont typeface="Arial"/>
        <a:buChar char="•"/>
        <a:defRPr sz="1846" kern="1200">
          <a:solidFill>
            <a:schemeClr val="tx1"/>
          </a:solidFill>
          <a:latin typeface="+mn-lt"/>
          <a:ea typeface="+mn-ea"/>
          <a:cs typeface="+mn-cs"/>
        </a:defRPr>
      </a:lvl7pPr>
      <a:lvl8pPr marL="3164950" indent="-210997" algn="l" defTabSz="421993" rtl="0" eaLnBrk="1" latinLnBrk="0" hangingPunct="1">
        <a:spcBef>
          <a:spcPct val="20000"/>
        </a:spcBef>
        <a:buFont typeface="Arial"/>
        <a:buChar char="•"/>
        <a:defRPr sz="1846" kern="1200">
          <a:solidFill>
            <a:schemeClr val="tx1"/>
          </a:solidFill>
          <a:latin typeface="+mn-lt"/>
          <a:ea typeface="+mn-ea"/>
          <a:cs typeface="+mn-cs"/>
        </a:defRPr>
      </a:lvl8pPr>
      <a:lvl9pPr marL="3586943" indent="-210997" algn="l" defTabSz="421993"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s-ES"/>
      </a:defPPr>
      <a:lvl1pPr marL="0" algn="l" defTabSz="421993" rtl="0" eaLnBrk="1" latinLnBrk="0" hangingPunct="1">
        <a:defRPr sz="1662" kern="1200">
          <a:solidFill>
            <a:schemeClr val="tx1"/>
          </a:solidFill>
          <a:latin typeface="+mn-lt"/>
          <a:ea typeface="+mn-ea"/>
          <a:cs typeface="+mn-cs"/>
        </a:defRPr>
      </a:lvl1pPr>
      <a:lvl2pPr marL="421993" algn="l" defTabSz="421993" rtl="0" eaLnBrk="1" latinLnBrk="0" hangingPunct="1">
        <a:defRPr sz="1662" kern="1200">
          <a:solidFill>
            <a:schemeClr val="tx1"/>
          </a:solidFill>
          <a:latin typeface="+mn-lt"/>
          <a:ea typeface="+mn-ea"/>
          <a:cs typeface="+mn-cs"/>
        </a:defRPr>
      </a:lvl2pPr>
      <a:lvl3pPr marL="843987" algn="l" defTabSz="421993" rtl="0" eaLnBrk="1" latinLnBrk="0" hangingPunct="1">
        <a:defRPr sz="1662" kern="1200">
          <a:solidFill>
            <a:schemeClr val="tx1"/>
          </a:solidFill>
          <a:latin typeface="+mn-lt"/>
          <a:ea typeface="+mn-ea"/>
          <a:cs typeface="+mn-cs"/>
        </a:defRPr>
      </a:lvl3pPr>
      <a:lvl4pPr marL="1265981" algn="l" defTabSz="421993" rtl="0" eaLnBrk="1" latinLnBrk="0" hangingPunct="1">
        <a:defRPr sz="1662" kern="1200">
          <a:solidFill>
            <a:schemeClr val="tx1"/>
          </a:solidFill>
          <a:latin typeface="+mn-lt"/>
          <a:ea typeface="+mn-ea"/>
          <a:cs typeface="+mn-cs"/>
        </a:defRPr>
      </a:lvl4pPr>
      <a:lvl5pPr marL="1687973" algn="l" defTabSz="421993" rtl="0" eaLnBrk="1" latinLnBrk="0" hangingPunct="1">
        <a:defRPr sz="1662" kern="1200">
          <a:solidFill>
            <a:schemeClr val="tx1"/>
          </a:solidFill>
          <a:latin typeface="+mn-lt"/>
          <a:ea typeface="+mn-ea"/>
          <a:cs typeface="+mn-cs"/>
        </a:defRPr>
      </a:lvl5pPr>
      <a:lvl6pPr marL="2109967" algn="l" defTabSz="421993" rtl="0" eaLnBrk="1" latinLnBrk="0" hangingPunct="1">
        <a:defRPr sz="1662" kern="1200">
          <a:solidFill>
            <a:schemeClr val="tx1"/>
          </a:solidFill>
          <a:latin typeface="+mn-lt"/>
          <a:ea typeface="+mn-ea"/>
          <a:cs typeface="+mn-cs"/>
        </a:defRPr>
      </a:lvl6pPr>
      <a:lvl7pPr marL="2531960" algn="l" defTabSz="421993" rtl="0" eaLnBrk="1" latinLnBrk="0" hangingPunct="1">
        <a:defRPr sz="1662" kern="1200">
          <a:solidFill>
            <a:schemeClr val="tx1"/>
          </a:solidFill>
          <a:latin typeface="+mn-lt"/>
          <a:ea typeface="+mn-ea"/>
          <a:cs typeface="+mn-cs"/>
        </a:defRPr>
      </a:lvl7pPr>
      <a:lvl8pPr marL="2953953" algn="l" defTabSz="421993" rtl="0" eaLnBrk="1" latinLnBrk="0" hangingPunct="1">
        <a:defRPr sz="1662" kern="1200">
          <a:solidFill>
            <a:schemeClr val="tx1"/>
          </a:solidFill>
          <a:latin typeface="+mn-lt"/>
          <a:ea typeface="+mn-ea"/>
          <a:cs typeface="+mn-cs"/>
        </a:defRPr>
      </a:lvl8pPr>
      <a:lvl9pPr marL="3375947" algn="l" defTabSz="42199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descr="Resultado de imagen de ingeniería informática"/>
          <p:cNvSpPr>
            <a:spLocks noChangeAspect="1" noChangeArrowheads="1"/>
          </p:cNvSpPr>
          <p:nvPr/>
        </p:nvSpPr>
        <p:spPr bwMode="auto">
          <a:xfrm>
            <a:off x="143608" y="130419"/>
            <a:ext cx="281354" cy="281355"/>
          </a:xfrm>
          <a:prstGeom prst="rect">
            <a:avLst/>
          </a:prstGeom>
          <a:noFill/>
        </p:spPr>
        <p:txBody>
          <a:bodyPr vert="horz" wrap="square" lIns="84406" tIns="42203" rIns="84406" bIns="42203" numCol="1" anchor="t" anchorCtr="0" compatLnSpc="1">
            <a:prstTxWarp prst="textNoShape">
              <a:avLst/>
            </a:prstTxWarp>
          </a:bodyPr>
          <a:lstStyle/>
          <a:p>
            <a:endParaRPr lang="es-ES"/>
          </a:p>
        </p:txBody>
      </p:sp>
      <p:sp>
        <p:nvSpPr>
          <p:cNvPr id="4" name="Título 3">
            <a:extLst>
              <a:ext uri="{FF2B5EF4-FFF2-40B4-BE49-F238E27FC236}">
                <a16:creationId xmlns:a16="http://schemas.microsoft.com/office/drawing/2014/main" id="{1D1B28DC-FFE8-409D-85DC-3AACC8221C5B}"/>
              </a:ext>
            </a:extLst>
          </p:cNvPr>
          <p:cNvSpPr>
            <a:spLocks noGrp="1"/>
          </p:cNvSpPr>
          <p:nvPr>
            <p:ph type="ctrTitle"/>
          </p:nvPr>
        </p:nvSpPr>
        <p:spPr>
          <a:xfrm>
            <a:off x="2915058" y="1916832"/>
            <a:ext cx="6035512" cy="1293573"/>
          </a:xfrm>
        </p:spPr>
        <p:txBody>
          <a:bodyPr lIns="91429" tIns="45715" rIns="91429" bIns="45715" anchor="t"/>
          <a:lstStyle/>
          <a:p>
            <a:r>
              <a:rPr lang="es-ES" sz="2800" dirty="0"/>
              <a:t>Estructuras de Control</a:t>
            </a:r>
            <a:br>
              <a:rPr lang="es-ES" sz="2000" dirty="0"/>
            </a:br>
            <a:r>
              <a:rPr lang="es-ES" sz="2000" dirty="0">
                <a:latin typeface="Arial"/>
                <a:cs typeface="Arial"/>
              </a:rPr>
              <a:t>Prof. Cynthya García De Jesús</a:t>
            </a:r>
            <a:br>
              <a:rPr lang="es-ES" sz="2000" dirty="0">
                <a:latin typeface="Arial"/>
                <a:cs typeface="Arial"/>
              </a:rPr>
            </a:br>
            <a:endParaRPr lang="es-ES" sz="2000" dirty="0">
              <a:latin typeface="Arial"/>
              <a:cs typeface="Arial"/>
            </a:endParaRPr>
          </a:p>
        </p:txBody>
      </p:sp>
      <p:sp>
        <p:nvSpPr>
          <p:cNvPr id="5" name="CuadroTexto 4">
            <a:extLst>
              <a:ext uri="{FF2B5EF4-FFF2-40B4-BE49-F238E27FC236}">
                <a16:creationId xmlns:a16="http://schemas.microsoft.com/office/drawing/2014/main" id="{175C8381-A403-44DF-A965-24914FA5C057}"/>
              </a:ext>
            </a:extLst>
          </p:cNvPr>
          <p:cNvSpPr txBox="1"/>
          <p:nvPr/>
        </p:nvSpPr>
        <p:spPr>
          <a:xfrm>
            <a:off x="193431" y="1933313"/>
            <a:ext cx="2317111" cy="1285737"/>
          </a:xfrm>
          <a:prstGeom prst="rect">
            <a:avLst/>
          </a:prstGeom>
          <a:noFill/>
        </p:spPr>
        <p:txBody>
          <a:bodyPr wrap="square" rtlCol="0">
            <a:spAutoFit/>
          </a:bodyPr>
          <a:lstStyle/>
          <a:p>
            <a:pPr algn="ctr"/>
            <a:r>
              <a:rPr lang="es-ES" sz="2585" b="1" dirty="0">
                <a:solidFill>
                  <a:schemeClr val="bg1"/>
                </a:solidFill>
                <a:cs typeface="Arial" panose="020B0604020202020204" pitchFamily="34" charset="0"/>
              </a:rPr>
              <a:t>Tema 1: Estructuras de Control</a:t>
            </a:r>
            <a:endParaRPr lang="es-ES" sz="6092" b="1" dirty="0">
              <a:solidFill>
                <a:schemeClr val="bg1"/>
              </a:solidFill>
              <a:cs typeface="Arial" panose="020B0604020202020204" pitchFamily="34" charset="0"/>
            </a:endParaRPr>
          </a:p>
        </p:txBody>
      </p:sp>
      <p:sp>
        <p:nvSpPr>
          <p:cNvPr id="6" name="CuadroTexto 5">
            <a:extLst>
              <a:ext uri="{FF2B5EF4-FFF2-40B4-BE49-F238E27FC236}">
                <a16:creationId xmlns:a16="http://schemas.microsoft.com/office/drawing/2014/main" id="{75169A54-A8B5-401D-947D-8FFD147B962A}"/>
              </a:ext>
            </a:extLst>
          </p:cNvPr>
          <p:cNvSpPr txBox="1"/>
          <p:nvPr/>
        </p:nvSpPr>
        <p:spPr>
          <a:xfrm flipH="1">
            <a:off x="2915057" y="805071"/>
            <a:ext cx="6035512" cy="490134"/>
          </a:xfrm>
          <a:prstGeom prst="rect">
            <a:avLst/>
          </a:prstGeom>
          <a:noFill/>
        </p:spPr>
        <p:txBody>
          <a:bodyPr wrap="square" rtlCol="0">
            <a:spAutoFit/>
          </a:bodyPr>
          <a:lstStyle/>
          <a:p>
            <a:pPr algn="ctr"/>
            <a:r>
              <a:rPr lang="es-ES" sz="2585" b="1" dirty="0">
                <a:solidFill>
                  <a:schemeClr val="tx2"/>
                </a:solidFill>
                <a:cs typeface="Arial" panose="020B0604020202020204" pitchFamily="34" charset="0"/>
              </a:rPr>
              <a:t>Programación II</a:t>
            </a:r>
          </a:p>
        </p:txBody>
      </p:sp>
      <p:pic>
        <p:nvPicPr>
          <p:cNvPr id="3" name="Imagen 2" descr="Imagen que contiene interior&#10;&#10;Descripción generada con confianza alta">
            <a:extLst>
              <a:ext uri="{FF2B5EF4-FFF2-40B4-BE49-F238E27FC236}">
                <a16:creationId xmlns:a16="http://schemas.microsoft.com/office/drawing/2014/main" id="{9483C155-8CEE-4E4C-A0FB-6EE3E713C742}"/>
              </a:ext>
            </a:extLst>
          </p:cNvPr>
          <p:cNvPicPr>
            <a:picLocks noChangeAspect="1"/>
          </p:cNvPicPr>
          <p:nvPr/>
        </p:nvPicPr>
        <p:blipFill rotWithShape="1">
          <a:blip r:embed="rId3"/>
          <a:srcRect l="21896"/>
          <a:stretch/>
        </p:blipFill>
        <p:spPr>
          <a:xfrm>
            <a:off x="2813540" y="4219180"/>
            <a:ext cx="2836254" cy="2420924"/>
          </a:xfrm>
          <a:prstGeom prst="rect">
            <a:avLst/>
          </a:prstGeom>
        </p:spPr>
      </p:pic>
    </p:spTree>
    <p:extLst>
      <p:ext uri="{BB962C8B-B14F-4D97-AF65-F5344CB8AC3E}">
        <p14:creationId xmlns:p14="http://schemas.microsoft.com/office/powerpoint/2010/main" val="252231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DBD16D1-CD93-FABA-9A38-8C618740535F}"/>
              </a:ext>
            </a:extLst>
          </p:cNvPr>
          <p:cNvSpPr txBox="1"/>
          <p:nvPr/>
        </p:nvSpPr>
        <p:spPr>
          <a:xfrm>
            <a:off x="539552" y="868992"/>
            <a:ext cx="7776864" cy="830997"/>
          </a:xfrm>
          <a:prstGeom prst="rect">
            <a:avLst/>
          </a:prstGeom>
          <a:noFill/>
        </p:spPr>
        <p:txBody>
          <a:bodyPr wrap="square">
            <a:spAutoFit/>
          </a:bodyPr>
          <a:lstStyle/>
          <a:p>
            <a:r>
              <a:rPr lang="es-ES" sz="2400" b="0" i="0" dirty="0">
                <a:solidFill>
                  <a:srgbClr val="212529"/>
                </a:solidFill>
                <a:effectLst/>
                <a:latin typeface="-apple-system"/>
              </a:rPr>
              <a:t>Y para evaluar más de una condición simultáneamente, se utilizan </a:t>
            </a:r>
            <a:r>
              <a:rPr lang="es-ES" sz="2400" b="1" i="0" dirty="0">
                <a:solidFill>
                  <a:srgbClr val="212529"/>
                </a:solidFill>
                <a:effectLst/>
                <a:latin typeface="-apple-system"/>
              </a:rPr>
              <a:t>operadores lógicos</a:t>
            </a:r>
            <a:r>
              <a:rPr lang="es-ES" sz="2400" b="0" i="0" dirty="0">
                <a:solidFill>
                  <a:srgbClr val="212529"/>
                </a:solidFill>
                <a:effectLst/>
                <a:latin typeface="-apple-system"/>
              </a:rPr>
              <a:t>:</a:t>
            </a:r>
            <a:endParaRPr lang="es-ES" sz="2400" dirty="0"/>
          </a:p>
        </p:txBody>
      </p:sp>
      <p:pic>
        <p:nvPicPr>
          <p:cNvPr id="5" name="Imagen 4">
            <a:extLst>
              <a:ext uri="{FF2B5EF4-FFF2-40B4-BE49-F238E27FC236}">
                <a16:creationId xmlns:a16="http://schemas.microsoft.com/office/drawing/2014/main" id="{E7A9B89E-A1BA-F7B7-C253-FE965F925CDC}"/>
              </a:ext>
            </a:extLst>
          </p:cNvPr>
          <p:cNvPicPr>
            <a:picLocks noChangeAspect="1"/>
          </p:cNvPicPr>
          <p:nvPr/>
        </p:nvPicPr>
        <p:blipFill>
          <a:blip r:embed="rId2"/>
          <a:stretch>
            <a:fillRect/>
          </a:stretch>
        </p:blipFill>
        <p:spPr>
          <a:xfrm>
            <a:off x="1133475" y="1699989"/>
            <a:ext cx="6877050" cy="4105275"/>
          </a:xfrm>
          <a:prstGeom prst="rect">
            <a:avLst/>
          </a:prstGeom>
        </p:spPr>
      </p:pic>
    </p:spTree>
    <p:extLst>
      <p:ext uri="{BB962C8B-B14F-4D97-AF65-F5344CB8AC3E}">
        <p14:creationId xmlns:p14="http://schemas.microsoft.com/office/powerpoint/2010/main" val="119573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 Condicionales</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11</a:t>
            </a:fld>
            <a:endParaRPr lang="es-ES"/>
          </a:p>
        </p:txBody>
      </p:sp>
      <p:sp>
        <p:nvSpPr>
          <p:cNvPr id="4" name="Rectangle 2">
            <a:extLst>
              <a:ext uri="{FF2B5EF4-FFF2-40B4-BE49-F238E27FC236}">
                <a16:creationId xmlns:a16="http://schemas.microsoft.com/office/drawing/2014/main" id="{49E759C3-1481-C095-1086-1E44E5CE1E99}"/>
              </a:ext>
            </a:extLst>
          </p:cNvPr>
          <p:cNvSpPr>
            <a:spLocks noChangeArrowheads="1"/>
          </p:cNvSpPr>
          <p:nvPr/>
        </p:nvSpPr>
        <p:spPr bwMode="auto">
          <a:xfrm>
            <a:off x="611560" y="1152329"/>
            <a:ext cx="8075240" cy="138499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effectLst/>
                <a:latin typeface="-apple-system"/>
              </a:rPr>
              <a:t>Las estructuras de control de flujo condicionales, se definen mediante el uso de tres palabras claves reservadas, del lenguaje:</a:t>
            </a:r>
            <a:r>
              <a:rPr kumimoji="0" lang="es-ES" altLang="es-ES" sz="3600" b="1" i="0" u="none" strike="noStrike" cap="none" normalizeH="0" baseline="0" dirty="0">
                <a:ln>
                  <a:noFill/>
                </a:ln>
                <a:effectLst/>
                <a:latin typeface="-apple-system"/>
              </a:rPr>
              <a:t> </a:t>
            </a:r>
            <a:r>
              <a:rPr kumimoji="0" lang="es-ES" altLang="es-ES" sz="2400" b="1" i="0" u="none" strike="noStrike" cap="none" normalizeH="0" baseline="0" dirty="0">
                <a:ln>
                  <a:noFill/>
                </a:ln>
                <a:solidFill>
                  <a:srgbClr val="FF0000"/>
                </a:solidFill>
                <a:effectLst/>
                <a:latin typeface="SFMono-Regular"/>
              </a:rPr>
              <a:t>if</a:t>
            </a:r>
            <a:r>
              <a:rPr kumimoji="0" lang="es-ES" altLang="es-ES" sz="3600" b="1" i="0" u="none" strike="noStrike" cap="none" normalizeH="0" baseline="0" dirty="0">
                <a:ln>
                  <a:noFill/>
                </a:ln>
                <a:effectLst/>
                <a:latin typeface="-apple-system"/>
              </a:rPr>
              <a:t> </a:t>
            </a:r>
            <a:r>
              <a:rPr kumimoji="0" lang="es-ES" altLang="es-ES" sz="2400" b="0" i="0" u="none" strike="noStrike" cap="none" normalizeH="0" baseline="0" dirty="0">
                <a:ln>
                  <a:noFill/>
                </a:ln>
                <a:effectLst/>
                <a:latin typeface="-apple-system"/>
              </a:rPr>
              <a:t>(si), </a:t>
            </a:r>
            <a:r>
              <a:rPr kumimoji="0" lang="es-ES" altLang="es-ES" sz="2800" b="1" i="0" u="none" strike="noStrike" cap="none" normalizeH="0" baseline="0" dirty="0">
                <a:ln>
                  <a:noFill/>
                </a:ln>
                <a:solidFill>
                  <a:srgbClr val="FF0000"/>
                </a:solidFill>
                <a:effectLst/>
                <a:latin typeface="SFMono-Regular"/>
              </a:rPr>
              <a:t>elif</a:t>
            </a:r>
            <a:r>
              <a:rPr kumimoji="0" lang="es-ES" altLang="es-ES" sz="2400" b="0" i="0" u="none" strike="noStrike" cap="none" normalizeH="0" baseline="0" dirty="0">
                <a:ln>
                  <a:noFill/>
                </a:ln>
                <a:effectLst/>
                <a:latin typeface="-apple-system"/>
              </a:rPr>
              <a:t> (sino, si) y</a:t>
            </a:r>
            <a:r>
              <a:rPr kumimoji="0" lang="es-ES" altLang="es-ES" sz="3600" b="1" i="0" u="none" strike="noStrike" cap="none" normalizeH="0" baseline="0" dirty="0">
                <a:ln>
                  <a:noFill/>
                </a:ln>
                <a:solidFill>
                  <a:srgbClr val="FF0000"/>
                </a:solidFill>
                <a:effectLst/>
                <a:latin typeface="-apple-system"/>
              </a:rPr>
              <a:t> </a:t>
            </a:r>
            <a:r>
              <a:rPr kumimoji="0" lang="es-ES" altLang="es-ES" sz="2400" b="1" i="0" u="none" strike="noStrike" cap="none" normalizeH="0" baseline="0" dirty="0">
                <a:ln>
                  <a:noFill/>
                </a:ln>
                <a:solidFill>
                  <a:srgbClr val="FF0000"/>
                </a:solidFill>
                <a:effectLst/>
                <a:latin typeface="SFMono-Regular"/>
              </a:rPr>
              <a:t>else</a:t>
            </a:r>
            <a:r>
              <a:rPr kumimoji="0" lang="es-ES" altLang="es-ES" sz="3600" b="1" i="0" u="none" strike="noStrike" cap="none" normalizeH="0" baseline="0" dirty="0">
                <a:ln>
                  <a:noFill/>
                </a:ln>
                <a:solidFill>
                  <a:srgbClr val="FF0000"/>
                </a:solidFill>
                <a:effectLst/>
                <a:latin typeface="-apple-system"/>
              </a:rPr>
              <a:t> </a:t>
            </a:r>
            <a:r>
              <a:rPr kumimoji="0" lang="es-ES" altLang="es-ES" sz="2400" b="0" i="0" u="none" strike="noStrike" cap="none" normalizeH="0" baseline="0" dirty="0">
                <a:ln>
                  <a:noFill/>
                </a:ln>
                <a:effectLst/>
                <a:latin typeface="-apple-system"/>
              </a:rPr>
              <a:t>(sino).</a:t>
            </a:r>
            <a:r>
              <a:rPr kumimoji="0" lang="es-ES" altLang="es-ES" sz="1050" b="0" i="0" u="none" strike="noStrike" cap="none" normalizeH="0" baseline="0" dirty="0">
                <a:ln>
                  <a:noFill/>
                </a:ln>
                <a:effectLst/>
              </a:rPr>
              <a:t> </a:t>
            </a:r>
            <a:endParaRPr kumimoji="0" lang="es-ES" altLang="es-ES" sz="3600" b="0" i="0" u="none" strike="noStrike" cap="none" normalizeH="0" baseline="0" dirty="0">
              <a:ln>
                <a:noFill/>
              </a:ln>
              <a:effectLst/>
              <a:latin typeface="Arial" panose="020B0604020202020204" pitchFamily="34" charset="0"/>
            </a:endParaRPr>
          </a:p>
        </p:txBody>
      </p:sp>
      <p:pic>
        <p:nvPicPr>
          <p:cNvPr id="10" name="Imagen 9">
            <a:extLst>
              <a:ext uri="{FF2B5EF4-FFF2-40B4-BE49-F238E27FC236}">
                <a16:creationId xmlns:a16="http://schemas.microsoft.com/office/drawing/2014/main" id="{3915AA7E-ECEA-6619-FBB9-FF5D04B738CD}"/>
              </a:ext>
            </a:extLst>
          </p:cNvPr>
          <p:cNvPicPr>
            <a:picLocks noChangeAspect="1"/>
          </p:cNvPicPr>
          <p:nvPr/>
        </p:nvPicPr>
        <p:blipFill>
          <a:blip r:embed="rId3"/>
          <a:stretch>
            <a:fillRect/>
          </a:stretch>
        </p:blipFill>
        <p:spPr>
          <a:xfrm>
            <a:off x="1763688" y="3425562"/>
            <a:ext cx="5226324" cy="2231296"/>
          </a:xfrm>
          <a:prstGeom prst="rect">
            <a:avLst/>
          </a:prstGeom>
        </p:spPr>
      </p:pic>
      <p:sp>
        <p:nvSpPr>
          <p:cNvPr id="11" name="CuadroTexto 10">
            <a:extLst>
              <a:ext uri="{FF2B5EF4-FFF2-40B4-BE49-F238E27FC236}">
                <a16:creationId xmlns:a16="http://schemas.microsoft.com/office/drawing/2014/main" id="{BA83B6DD-2FDE-F98A-5AA5-B019FA3C795A}"/>
              </a:ext>
            </a:extLst>
          </p:cNvPr>
          <p:cNvSpPr txBox="1"/>
          <p:nvPr/>
        </p:nvSpPr>
        <p:spPr>
          <a:xfrm>
            <a:off x="1403648" y="2722582"/>
            <a:ext cx="4248472" cy="523220"/>
          </a:xfrm>
          <a:prstGeom prst="rect">
            <a:avLst/>
          </a:prstGeom>
          <a:noFill/>
        </p:spPr>
        <p:txBody>
          <a:bodyPr wrap="square" rtlCol="0">
            <a:spAutoFit/>
          </a:bodyPr>
          <a:lstStyle/>
          <a:p>
            <a:r>
              <a:rPr lang="es-ES" sz="2800" b="1" dirty="0"/>
              <a:t>Ejemplo 1:</a:t>
            </a:r>
          </a:p>
        </p:txBody>
      </p:sp>
    </p:spTree>
    <p:extLst>
      <p:ext uri="{BB962C8B-B14F-4D97-AF65-F5344CB8AC3E}">
        <p14:creationId xmlns:p14="http://schemas.microsoft.com/office/powerpoint/2010/main" val="147363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 Condicionales</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12</a:t>
            </a:fld>
            <a:endParaRPr lang="es-ES"/>
          </a:p>
        </p:txBody>
      </p:sp>
      <p:pic>
        <p:nvPicPr>
          <p:cNvPr id="5" name="Imagen 4">
            <a:extLst>
              <a:ext uri="{FF2B5EF4-FFF2-40B4-BE49-F238E27FC236}">
                <a16:creationId xmlns:a16="http://schemas.microsoft.com/office/drawing/2014/main" id="{C0D2CE99-4344-5B67-EEDA-F45B332003DB}"/>
              </a:ext>
            </a:extLst>
          </p:cNvPr>
          <p:cNvPicPr>
            <a:picLocks noChangeAspect="1"/>
          </p:cNvPicPr>
          <p:nvPr/>
        </p:nvPicPr>
        <p:blipFill>
          <a:blip r:embed="rId3"/>
          <a:stretch>
            <a:fillRect/>
          </a:stretch>
        </p:blipFill>
        <p:spPr>
          <a:xfrm>
            <a:off x="1043607" y="1988840"/>
            <a:ext cx="7542745" cy="3419030"/>
          </a:xfrm>
          <a:prstGeom prst="rect">
            <a:avLst/>
          </a:prstGeom>
        </p:spPr>
      </p:pic>
      <p:sp>
        <p:nvSpPr>
          <p:cNvPr id="6" name="CuadroTexto 5">
            <a:extLst>
              <a:ext uri="{FF2B5EF4-FFF2-40B4-BE49-F238E27FC236}">
                <a16:creationId xmlns:a16="http://schemas.microsoft.com/office/drawing/2014/main" id="{B5AEF97E-7B07-07C6-B682-BE50CEA46551}"/>
              </a:ext>
            </a:extLst>
          </p:cNvPr>
          <p:cNvSpPr txBox="1"/>
          <p:nvPr/>
        </p:nvSpPr>
        <p:spPr>
          <a:xfrm>
            <a:off x="827584" y="1268760"/>
            <a:ext cx="4248472" cy="523220"/>
          </a:xfrm>
          <a:prstGeom prst="rect">
            <a:avLst/>
          </a:prstGeom>
          <a:noFill/>
        </p:spPr>
        <p:txBody>
          <a:bodyPr wrap="square" rtlCol="0">
            <a:spAutoFit/>
          </a:bodyPr>
          <a:lstStyle/>
          <a:p>
            <a:r>
              <a:rPr lang="es-ES" sz="2800" b="1" dirty="0"/>
              <a:t>Ejemplo 2:</a:t>
            </a:r>
          </a:p>
        </p:txBody>
      </p:sp>
    </p:spTree>
    <p:extLst>
      <p:ext uri="{BB962C8B-B14F-4D97-AF65-F5344CB8AC3E}">
        <p14:creationId xmlns:p14="http://schemas.microsoft.com/office/powerpoint/2010/main" val="258234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 Condicionales</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13</a:t>
            </a:fld>
            <a:endParaRPr lang="es-ES"/>
          </a:p>
        </p:txBody>
      </p:sp>
      <p:sp>
        <p:nvSpPr>
          <p:cNvPr id="6" name="CuadroTexto 5">
            <a:extLst>
              <a:ext uri="{FF2B5EF4-FFF2-40B4-BE49-F238E27FC236}">
                <a16:creationId xmlns:a16="http://schemas.microsoft.com/office/drawing/2014/main" id="{B5AEF97E-7B07-07C6-B682-BE50CEA46551}"/>
              </a:ext>
            </a:extLst>
          </p:cNvPr>
          <p:cNvSpPr txBox="1"/>
          <p:nvPr/>
        </p:nvSpPr>
        <p:spPr>
          <a:xfrm>
            <a:off x="827584" y="1268760"/>
            <a:ext cx="7859216" cy="1815882"/>
          </a:xfrm>
          <a:prstGeom prst="rect">
            <a:avLst/>
          </a:prstGeom>
          <a:noFill/>
        </p:spPr>
        <p:txBody>
          <a:bodyPr wrap="square" rtlCol="0">
            <a:spAutoFit/>
          </a:bodyPr>
          <a:lstStyle/>
          <a:p>
            <a:r>
              <a:rPr lang="es-ES" sz="2800" b="1" dirty="0"/>
              <a:t>Ejemplo 3: </a:t>
            </a:r>
            <a:r>
              <a:rPr lang="es-ES" sz="2800" b="0" i="0" dirty="0">
                <a:solidFill>
                  <a:srgbClr val="212529"/>
                </a:solidFill>
                <a:effectLst/>
                <a:latin typeface="-apple-system"/>
              </a:rPr>
              <a:t>Si gasto hasta $100, pago con dinero en efectivo. Si no, si gasto más de $100 pero menos de $300, pago con tarjeta de débito. Si no, pago con tarjeta de crédito.</a:t>
            </a:r>
            <a:endParaRPr lang="es-ES" sz="2800" b="1" dirty="0"/>
          </a:p>
        </p:txBody>
      </p:sp>
      <p:pic>
        <p:nvPicPr>
          <p:cNvPr id="4" name="Imagen 3">
            <a:extLst>
              <a:ext uri="{FF2B5EF4-FFF2-40B4-BE49-F238E27FC236}">
                <a16:creationId xmlns:a16="http://schemas.microsoft.com/office/drawing/2014/main" id="{DDC7AA71-CBB2-33D8-D3A6-044CF71C8D2E}"/>
              </a:ext>
            </a:extLst>
          </p:cNvPr>
          <p:cNvPicPr>
            <a:picLocks noChangeAspect="1"/>
          </p:cNvPicPr>
          <p:nvPr/>
        </p:nvPicPr>
        <p:blipFill>
          <a:blip r:embed="rId3"/>
          <a:stretch>
            <a:fillRect/>
          </a:stretch>
        </p:blipFill>
        <p:spPr>
          <a:xfrm>
            <a:off x="1508976" y="3084642"/>
            <a:ext cx="6496432" cy="2852092"/>
          </a:xfrm>
          <a:prstGeom prst="rect">
            <a:avLst/>
          </a:prstGeom>
        </p:spPr>
      </p:pic>
    </p:spTree>
    <p:extLst>
      <p:ext uri="{BB962C8B-B14F-4D97-AF65-F5344CB8AC3E}">
        <p14:creationId xmlns:p14="http://schemas.microsoft.com/office/powerpoint/2010/main" val="234506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FCB72-0053-4923-A1DF-BE6E9CE978C0}"/>
              </a:ext>
            </a:extLst>
          </p:cNvPr>
          <p:cNvSpPr>
            <a:spLocks noGrp="1"/>
          </p:cNvSpPr>
          <p:nvPr>
            <p:ph type="title"/>
          </p:nvPr>
        </p:nvSpPr>
        <p:spPr>
          <a:xfrm>
            <a:off x="1691680" y="2276872"/>
            <a:ext cx="6175597" cy="1325563"/>
          </a:xfrm>
        </p:spPr>
        <p:txBody>
          <a:bodyPr/>
          <a:lstStyle/>
          <a:p>
            <a:r>
              <a:rPr lang="es-ES" sz="4000" b="1" i="0" dirty="0">
                <a:solidFill>
                  <a:srgbClr val="000000"/>
                </a:solidFill>
                <a:effectLst/>
                <a:latin typeface="Arial" panose="020B0604020202020204" pitchFamily="34" charset="0"/>
              </a:rPr>
              <a:t>Sentencias condicionales anidadas</a:t>
            </a:r>
          </a:p>
        </p:txBody>
      </p:sp>
      <p:sp>
        <p:nvSpPr>
          <p:cNvPr id="4" name="CuadroTexto 3">
            <a:extLst>
              <a:ext uri="{FF2B5EF4-FFF2-40B4-BE49-F238E27FC236}">
                <a16:creationId xmlns:a16="http://schemas.microsoft.com/office/drawing/2014/main" id="{E6DA2F9F-998A-F8AA-2ED1-681F5AC74F29}"/>
              </a:ext>
            </a:extLst>
          </p:cNvPr>
          <p:cNvSpPr txBox="1"/>
          <p:nvPr/>
        </p:nvSpPr>
        <p:spPr>
          <a:xfrm>
            <a:off x="683568" y="4725144"/>
            <a:ext cx="7632848" cy="923330"/>
          </a:xfrm>
          <a:prstGeom prst="rect">
            <a:avLst/>
          </a:prstGeom>
          <a:noFill/>
        </p:spPr>
        <p:txBody>
          <a:bodyPr wrap="square">
            <a:spAutoFit/>
          </a:bodyPr>
          <a:lstStyle/>
          <a:p>
            <a:r>
              <a:rPr lang="es-ES" b="1" i="1" dirty="0">
                <a:solidFill>
                  <a:srgbClr val="202124"/>
                </a:solidFill>
                <a:effectLst/>
                <a:latin typeface="arial" panose="020B0604020202020204" pitchFamily="34" charset="0"/>
              </a:rPr>
              <a:t> </a:t>
            </a:r>
            <a:r>
              <a:rPr lang="es-ES" b="1" i="1" dirty="0">
                <a:solidFill>
                  <a:srgbClr val="FF0000"/>
                </a:solidFill>
                <a:effectLst/>
                <a:latin typeface="arial" panose="020B0604020202020204" pitchFamily="34" charset="0"/>
              </a:rPr>
              <a:t>Nota: </a:t>
            </a:r>
            <a:r>
              <a:rPr lang="es-ES" b="1" i="1" dirty="0">
                <a:solidFill>
                  <a:srgbClr val="202124"/>
                </a:solidFill>
                <a:effectLst/>
                <a:latin typeface="arial" panose="020B0604020202020204" pitchFamily="34" charset="0"/>
              </a:rPr>
              <a:t>le permiten incluir el valor de las expresiones de Python dentro de una cadena prefijando la cadena con </a:t>
            </a:r>
            <a:r>
              <a:rPr lang="es-ES" b="1" i="1" dirty="0">
                <a:solidFill>
                  <a:srgbClr val="FF0000"/>
                </a:solidFill>
                <a:effectLst/>
                <a:latin typeface="arial" panose="020B0604020202020204" pitchFamily="34" charset="0"/>
              </a:rPr>
              <a:t>f o F </a:t>
            </a:r>
            <a:r>
              <a:rPr lang="es-ES" b="1" i="1" dirty="0">
                <a:solidFill>
                  <a:srgbClr val="202124"/>
                </a:solidFill>
                <a:effectLst/>
                <a:latin typeface="arial" panose="020B0604020202020204" pitchFamily="34" charset="0"/>
              </a:rPr>
              <a:t>y escribiendo expresiones como </a:t>
            </a:r>
            <a:r>
              <a:rPr lang="es-ES" b="1" i="1" dirty="0">
                <a:solidFill>
                  <a:srgbClr val="FF0000"/>
                </a:solidFill>
                <a:effectLst/>
                <a:latin typeface="arial" panose="020B0604020202020204" pitchFamily="34" charset="0"/>
              </a:rPr>
              <a:t>{expresion} </a:t>
            </a:r>
            <a:r>
              <a:rPr lang="es-ES" b="1" i="1" dirty="0">
                <a:solidFill>
                  <a:srgbClr val="202124"/>
                </a:solidFill>
                <a:effectLst/>
                <a:latin typeface="arial" panose="020B0604020202020204" pitchFamily="34" charset="0"/>
              </a:rPr>
              <a:t>.</a:t>
            </a:r>
            <a:endParaRPr lang="es-ES" b="1" i="1" dirty="0"/>
          </a:p>
        </p:txBody>
      </p:sp>
    </p:spTree>
    <p:extLst>
      <p:ext uri="{BB962C8B-B14F-4D97-AF65-F5344CB8AC3E}">
        <p14:creationId xmlns:p14="http://schemas.microsoft.com/office/powerpoint/2010/main" val="286380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15</a:t>
            </a:fld>
            <a:endParaRPr lang="es-ES"/>
          </a:p>
        </p:txBody>
      </p:sp>
      <p:sp>
        <p:nvSpPr>
          <p:cNvPr id="6" name="CuadroTexto 5">
            <a:extLst>
              <a:ext uri="{FF2B5EF4-FFF2-40B4-BE49-F238E27FC236}">
                <a16:creationId xmlns:a16="http://schemas.microsoft.com/office/drawing/2014/main" id="{B5AEF97E-7B07-07C6-B682-BE50CEA46551}"/>
              </a:ext>
            </a:extLst>
          </p:cNvPr>
          <p:cNvSpPr txBox="1"/>
          <p:nvPr/>
        </p:nvSpPr>
        <p:spPr>
          <a:xfrm>
            <a:off x="642391" y="510792"/>
            <a:ext cx="7859216" cy="1384995"/>
          </a:xfrm>
          <a:prstGeom prst="rect">
            <a:avLst/>
          </a:prstGeom>
          <a:noFill/>
        </p:spPr>
        <p:txBody>
          <a:bodyPr wrap="square" rtlCol="0">
            <a:spAutoFit/>
          </a:bodyPr>
          <a:lstStyle/>
          <a:p>
            <a:r>
              <a:rPr lang="es-ES" sz="2800" b="1" dirty="0"/>
              <a:t>Ejemplo 4: </a:t>
            </a:r>
            <a:r>
              <a:rPr lang="es-ES" sz="2800" dirty="0">
                <a:solidFill>
                  <a:srgbClr val="000000"/>
                </a:solidFill>
              </a:rPr>
              <a:t>E</a:t>
            </a:r>
            <a:r>
              <a:rPr lang="es-ES" sz="2800" b="0" i="0" dirty="0">
                <a:solidFill>
                  <a:srgbClr val="000000"/>
                </a:solidFill>
                <a:effectLst/>
                <a:latin typeface="Arial" panose="020B0604020202020204" pitchFamily="34" charset="0"/>
              </a:rPr>
              <a:t>l programa siguiente muestra el color obtenido al mezclar dos colores en la pantalla:</a:t>
            </a:r>
            <a:endParaRPr lang="es-ES" sz="2800" b="1" dirty="0"/>
          </a:p>
        </p:txBody>
      </p:sp>
      <p:pic>
        <p:nvPicPr>
          <p:cNvPr id="5" name="Imagen 4">
            <a:extLst>
              <a:ext uri="{FF2B5EF4-FFF2-40B4-BE49-F238E27FC236}">
                <a16:creationId xmlns:a16="http://schemas.microsoft.com/office/drawing/2014/main" id="{7AA608F8-2FD2-3B4E-3418-3EEB4378C3D0}"/>
              </a:ext>
            </a:extLst>
          </p:cNvPr>
          <p:cNvPicPr>
            <a:picLocks noChangeAspect="1"/>
          </p:cNvPicPr>
          <p:nvPr/>
        </p:nvPicPr>
        <p:blipFill>
          <a:blip r:embed="rId3"/>
          <a:stretch>
            <a:fillRect/>
          </a:stretch>
        </p:blipFill>
        <p:spPr>
          <a:xfrm>
            <a:off x="1404937" y="1870458"/>
            <a:ext cx="6334125" cy="4476750"/>
          </a:xfrm>
          <a:prstGeom prst="rect">
            <a:avLst/>
          </a:prstGeom>
        </p:spPr>
      </p:pic>
    </p:spTree>
    <p:extLst>
      <p:ext uri="{BB962C8B-B14F-4D97-AF65-F5344CB8AC3E}">
        <p14:creationId xmlns:p14="http://schemas.microsoft.com/office/powerpoint/2010/main" val="119821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 Condicionales</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16</a:t>
            </a:fld>
            <a:endParaRPr lang="es-ES"/>
          </a:p>
        </p:txBody>
      </p:sp>
      <p:sp>
        <p:nvSpPr>
          <p:cNvPr id="7" name="Rectangle 1">
            <a:extLst>
              <a:ext uri="{FF2B5EF4-FFF2-40B4-BE49-F238E27FC236}">
                <a16:creationId xmlns:a16="http://schemas.microsoft.com/office/drawing/2014/main" id="{992BF843-BF19-8E43-28ED-00380A39A206}"/>
              </a:ext>
            </a:extLst>
          </p:cNvPr>
          <p:cNvSpPr>
            <a:spLocks noChangeArrowheads="1"/>
          </p:cNvSpPr>
          <p:nvPr/>
        </p:nvSpPr>
        <p:spPr bwMode="auto">
          <a:xfrm>
            <a:off x="457200" y="1124744"/>
            <a:ext cx="8229600" cy="120032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sz="2400" b="0" i="0" dirty="0">
                <a:solidFill>
                  <a:srgbClr val="000000"/>
                </a:solidFill>
                <a:effectLst/>
                <a:latin typeface="Arial" panose="020B0604020202020204" pitchFamily="34" charset="0"/>
              </a:rPr>
              <a:t>Un bloque de instrucciones puede contener varias instrucciones. Todas las instrucciones del bloque deben tener el mismo sangrado:</a:t>
            </a:r>
            <a:endParaRPr kumimoji="0" lang="es-ES" altLang="es-ES" sz="3600" b="0" i="0" u="none" strike="noStrike" cap="none" normalizeH="0" baseline="0" dirty="0">
              <a:ln>
                <a:noFill/>
              </a:ln>
              <a:effectLst/>
              <a:latin typeface="Arial" panose="020B0604020202020204" pitchFamily="34" charset="0"/>
            </a:endParaRPr>
          </a:p>
        </p:txBody>
      </p:sp>
      <p:pic>
        <p:nvPicPr>
          <p:cNvPr id="6" name="Imagen 5">
            <a:extLst>
              <a:ext uri="{FF2B5EF4-FFF2-40B4-BE49-F238E27FC236}">
                <a16:creationId xmlns:a16="http://schemas.microsoft.com/office/drawing/2014/main" id="{7B65CF02-2E61-5F30-1675-EF8F201D5B71}"/>
              </a:ext>
            </a:extLst>
          </p:cNvPr>
          <p:cNvPicPr>
            <a:picLocks noChangeAspect="1"/>
          </p:cNvPicPr>
          <p:nvPr/>
        </p:nvPicPr>
        <p:blipFill>
          <a:blip r:embed="rId3"/>
          <a:stretch>
            <a:fillRect/>
          </a:stretch>
        </p:blipFill>
        <p:spPr>
          <a:xfrm>
            <a:off x="971600" y="2495312"/>
            <a:ext cx="6840760" cy="2371922"/>
          </a:xfrm>
          <a:prstGeom prst="rect">
            <a:avLst/>
          </a:prstGeom>
        </p:spPr>
      </p:pic>
    </p:spTree>
    <p:extLst>
      <p:ext uri="{BB962C8B-B14F-4D97-AF65-F5344CB8AC3E}">
        <p14:creationId xmlns:p14="http://schemas.microsoft.com/office/powerpoint/2010/main" val="197838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Ejercicios de Clase:</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17</a:t>
            </a:fld>
            <a:endParaRPr lang="es-ES"/>
          </a:p>
        </p:txBody>
      </p:sp>
      <p:sp>
        <p:nvSpPr>
          <p:cNvPr id="6" name="CuadroTexto 5">
            <a:extLst>
              <a:ext uri="{FF2B5EF4-FFF2-40B4-BE49-F238E27FC236}">
                <a16:creationId xmlns:a16="http://schemas.microsoft.com/office/drawing/2014/main" id="{B5AEF97E-7B07-07C6-B682-BE50CEA46551}"/>
              </a:ext>
            </a:extLst>
          </p:cNvPr>
          <p:cNvSpPr txBox="1"/>
          <p:nvPr/>
        </p:nvSpPr>
        <p:spPr>
          <a:xfrm>
            <a:off x="827584" y="1268760"/>
            <a:ext cx="7859216" cy="3108543"/>
          </a:xfrm>
          <a:prstGeom prst="rect">
            <a:avLst/>
          </a:prstGeom>
          <a:noFill/>
        </p:spPr>
        <p:txBody>
          <a:bodyPr wrap="square" rtlCol="0">
            <a:spAutoFit/>
          </a:bodyPr>
          <a:lstStyle/>
          <a:p>
            <a:r>
              <a:rPr lang="es-ES" sz="2800" b="1" dirty="0"/>
              <a:t>Ejercicio 1: </a:t>
            </a:r>
            <a:r>
              <a:rPr lang="es-ES" sz="2800" b="0" i="0" dirty="0">
                <a:solidFill>
                  <a:srgbClr val="212529"/>
                </a:solidFill>
                <a:effectLst/>
                <a:latin typeface="-apple-system"/>
              </a:rPr>
              <a:t>Realizar un programa que pida </a:t>
            </a:r>
            <a:r>
              <a:rPr lang="es-ES" sz="2800" dirty="0">
                <a:solidFill>
                  <a:srgbClr val="212529"/>
                </a:solidFill>
                <a:latin typeface="-apple-system"/>
              </a:rPr>
              <a:t>un número positivos al usuario, después comprueba si el número es negativo. Si lo es, el programa avisa que no era eso lo que se había pedido. Finalmente, el programa imprime siempre el valor introducido por el usuario. </a:t>
            </a:r>
          </a:p>
          <a:p>
            <a:endParaRPr lang="es-ES" sz="2800" b="1" dirty="0"/>
          </a:p>
        </p:txBody>
      </p:sp>
      <p:pic>
        <p:nvPicPr>
          <p:cNvPr id="5" name="Imagen 4">
            <a:extLst>
              <a:ext uri="{FF2B5EF4-FFF2-40B4-BE49-F238E27FC236}">
                <a16:creationId xmlns:a16="http://schemas.microsoft.com/office/drawing/2014/main" id="{11367518-B8F2-E2AC-052B-78CA7D35C1D1}"/>
              </a:ext>
            </a:extLst>
          </p:cNvPr>
          <p:cNvPicPr>
            <a:picLocks noChangeAspect="1"/>
          </p:cNvPicPr>
          <p:nvPr/>
        </p:nvPicPr>
        <p:blipFill>
          <a:blip r:embed="rId3"/>
          <a:stretch>
            <a:fillRect/>
          </a:stretch>
        </p:blipFill>
        <p:spPr>
          <a:xfrm>
            <a:off x="859572" y="4941168"/>
            <a:ext cx="6520730" cy="1027586"/>
          </a:xfrm>
          <a:prstGeom prst="rect">
            <a:avLst/>
          </a:prstGeom>
        </p:spPr>
      </p:pic>
      <p:pic>
        <p:nvPicPr>
          <p:cNvPr id="8" name="Imagen 7">
            <a:extLst>
              <a:ext uri="{FF2B5EF4-FFF2-40B4-BE49-F238E27FC236}">
                <a16:creationId xmlns:a16="http://schemas.microsoft.com/office/drawing/2014/main" id="{807EECF5-40F4-3EE8-19CC-736B9F9CBAF5}"/>
              </a:ext>
            </a:extLst>
          </p:cNvPr>
          <p:cNvPicPr>
            <a:picLocks noChangeAspect="1"/>
          </p:cNvPicPr>
          <p:nvPr/>
        </p:nvPicPr>
        <p:blipFill>
          <a:blip r:embed="rId4"/>
          <a:stretch>
            <a:fillRect/>
          </a:stretch>
        </p:blipFill>
        <p:spPr>
          <a:xfrm>
            <a:off x="880150" y="4005064"/>
            <a:ext cx="5276026" cy="792845"/>
          </a:xfrm>
          <a:prstGeom prst="rect">
            <a:avLst/>
          </a:prstGeom>
        </p:spPr>
      </p:pic>
    </p:spTree>
    <p:extLst>
      <p:ext uri="{BB962C8B-B14F-4D97-AF65-F5344CB8AC3E}">
        <p14:creationId xmlns:p14="http://schemas.microsoft.com/office/powerpoint/2010/main" val="44932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Ejercicios de Clase:</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18</a:t>
            </a:fld>
            <a:endParaRPr lang="es-ES"/>
          </a:p>
        </p:txBody>
      </p:sp>
      <p:sp>
        <p:nvSpPr>
          <p:cNvPr id="6" name="CuadroTexto 5">
            <a:extLst>
              <a:ext uri="{FF2B5EF4-FFF2-40B4-BE49-F238E27FC236}">
                <a16:creationId xmlns:a16="http://schemas.microsoft.com/office/drawing/2014/main" id="{B5AEF97E-7B07-07C6-B682-BE50CEA46551}"/>
              </a:ext>
            </a:extLst>
          </p:cNvPr>
          <p:cNvSpPr txBox="1"/>
          <p:nvPr/>
        </p:nvSpPr>
        <p:spPr>
          <a:xfrm>
            <a:off x="827584" y="1268760"/>
            <a:ext cx="7859216" cy="4321632"/>
          </a:xfrm>
          <a:prstGeom prst="rect">
            <a:avLst/>
          </a:prstGeom>
          <a:noFill/>
        </p:spPr>
        <p:txBody>
          <a:bodyPr wrap="square" rtlCol="0">
            <a:spAutoFit/>
          </a:bodyPr>
          <a:lstStyle/>
          <a:p>
            <a:pPr>
              <a:lnSpc>
                <a:spcPct val="107000"/>
              </a:lnSpc>
              <a:spcAft>
                <a:spcPts val="800"/>
              </a:spcAft>
            </a:pPr>
            <a:r>
              <a:rPr lang="es-ES" sz="2800" b="1" dirty="0"/>
              <a:t>Ejercicio 2: </a:t>
            </a:r>
            <a:r>
              <a:rPr lang="es-E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Realizar un programa que por teclado introduzca la edad del usuario, después comprueba si la edad es inferior a 18 años es menor de edad y si no es mayor de edad.</a:t>
            </a:r>
          </a:p>
          <a:p>
            <a:pPr>
              <a:lnSpc>
                <a:spcPct val="107000"/>
              </a:lnSpc>
              <a:spcAft>
                <a:spcPts val="800"/>
              </a:spcAft>
            </a:pPr>
            <a:endParaRPr lang="es-ES" sz="2800" b="1" dirty="0"/>
          </a:p>
          <a:p>
            <a:pPr>
              <a:lnSpc>
                <a:spcPct val="107000"/>
              </a:lnSpc>
              <a:spcAft>
                <a:spcPts val="800"/>
              </a:spcAft>
            </a:pPr>
            <a:r>
              <a:rPr lang="es-ES" sz="2800" b="1" dirty="0"/>
              <a:t>Ejercicio 3: </a:t>
            </a:r>
            <a:r>
              <a:rPr lang="es-ES" sz="2800" dirty="0"/>
              <a:t>Desarrollar un programa donde pida al usuario un número y verifique si es par o impar (%) y se lo imprima por pantalla.</a:t>
            </a:r>
          </a:p>
          <a:p>
            <a:endParaRPr lang="es-ES" sz="2800" b="1" dirty="0"/>
          </a:p>
        </p:txBody>
      </p:sp>
      <p:pic>
        <p:nvPicPr>
          <p:cNvPr id="4" name="Imagen 3">
            <a:extLst>
              <a:ext uri="{FF2B5EF4-FFF2-40B4-BE49-F238E27FC236}">
                <a16:creationId xmlns:a16="http://schemas.microsoft.com/office/drawing/2014/main" id="{5D2DF8CC-04D0-5FE8-C216-2F5AD7F2849C}"/>
              </a:ext>
            </a:extLst>
          </p:cNvPr>
          <p:cNvPicPr>
            <a:picLocks noChangeAspect="1"/>
          </p:cNvPicPr>
          <p:nvPr/>
        </p:nvPicPr>
        <p:blipFill>
          <a:blip r:embed="rId3"/>
          <a:stretch>
            <a:fillRect/>
          </a:stretch>
        </p:blipFill>
        <p:spPr>
          <a:xfrm>
            <a:off x="3851920" y="2634615"/>
            <a:ext cx="4104456" cy="1010520"/>
          </a:xfrm>
          <a:prstGeom prst="rect">
            <a:avLst/>
          </a:prstGeom>
        </p:spPr>
      </p:pic>
      <p:pic>
        <p:nvPicPr>
          <p:cNvPr id="9" name="Imagen 8">
            <a:extLst>
              <a:ext uri="{FF2B5EF4-FFF2-40B4-BE49-F238E27FC236}">
                <a16:creationId xmlns:a16="http://schemas.microsoft.com/office/drawing/2014/main" id="{FED0150C-7139-D8ED-483E-F9085BBB7CA2}"/>
              </a:ext>
            </a:extLst>
          </p:cNvPr>
          <p:cNvPicPr>
            <a:picLocks noChangeAspect="1"/>
          </p:cNvPicPr>
          <p:nvPr/>
        </p:nvPicPr>
        <p:blipFill>
          <a:blip r:embed="rId4"/>
          <a:stretch>
            <a:fillRect/>
          </a:stretch>
        </p:blipFill>
        <p:spPr>
          <a:xfrm>
            <a:off x="3491880" y="5016670"/>
            <a:ext cx="3941787" cy="910917"/>
          </a:xfrm>
          <a:prstGeom prst="rect">
            <a:avLst/>
          </a:prstGeom>
        </p:spPr>
      </p:pic>
    </p:spTree>
    <p:extLst>
      <p:ext uri="{BB962C8B-B14F-4D97-AF65-F5344CB8AC3E}">
        <p14:creationId xmlns:p14="http://schemas.microsoft.com/office/powerpoint/2010/main" val="993353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Ejercicios de Clase:</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19</a:t>
            </a:fld>
            <a:endParaRPr lang="es-ES"/>
          </a:p>
        </p:txBody>
      </p:sp>
      <p:sp>
        <p:nvSpPr>
          <p:cNvPr id="6" name="CuadroTexto 5">
            <a:extLst>
              <a:ext uri="{FF2B5EF4-FFF2-40B4-BE49-F238E27FC236}">
                <a16:creationId xmlns:a16="http://schemas.microsoft.com/office/drawing/2014/main" id="{B5AEF97E-7B07-07C6-B682-BE50CEA46551}"/>
              </a:ext>
            </a:extLst>
          </p:cNvPr>
          <p:cNvSpPr txBox="1"/>
          <p:nvPr/>
        </p:nvSpPr>
        <p:spPr>
          <a:xfrm>
            <a:off x="827584" y="1268760"/>
            <a:ext cx="7859216" cy="4548361"/>
          </a:xfrm>
          <a:prstGeom prst="rect">
            <a:avLst/>
          </a:prstGeom>
          <a:noFill/>
        </p:spPr>
        <p:txBody>
          <a:bodyPr wrap="square" rtlCol="0">
            <a:spAutoFit/>
          </a:bodyPr>
          <a:lstStyle/>
          <a:p>
            <a:pPr>
              <a:lnSpc>
                <a:spcPct val="107000"/>
              </a:lnSpc>
              <a:spcAft>
                <a:spcPts val="800"/>
              </a:spcAft>
            </a:pPr>
            <a:r>
              <a:rPr lang="es-ES" sz="2800" b="1" dirty="0"/>
              <a:t>Ejercicio 4: </a:t>
            </a:r>
            <a:r>
              <a:rPr lang="es-ES" sz="2400" b="0" i="0" dirty="0">
                <a:solidFill>
                  <a:srgbClr val="212121"/>
                </a:solidFill>
                <a:effectLst/>
                <a:latin typeface="Roboto" panose="02000000000000000000" pitchFamily="2" charset="0"/>
              </a:rPr>
              <a:t>Para tributar un determinado impuesto se debe ser mayor de 16 años y tener unos ingresos superiores a 1000 € mensuales. Escribir un programa que pregunte al usuario su edad y sus ingresos mensuales y muestre por pantalla si el usuario tiene que tributar o no.</a:t>
            </a:r>
            <a:endParaRPr lang="es-ES" sz="2800" b="1" dirty="0"/>
          </a:p>
          <a:p>
            <a:pPr>
              <a:lnSpc>
                <a:spcPct val="107000"/>
              </a:lnSpc>
              <a:spcAft>
                <a:spcPts val="800"/>
              </a:spcAft>
            </a:pPr>
            <a:r>
              <a:rPr lang="es-ES" sz="2800" b="1" dirty="0"/>
              <a:t>Ejercicio 5: </a:t>
            </a:r>
            <a:r>
              <a:rPr lang="es-ES" sz="2800" dirty="0"/>
              <a:t>Desarrollar un programa donde pida al usuario un número y verifique si es par o impar (%) y se lo imprima por pantalla.</a:t>
            </a:r>
          </a:p>
          <a:p>
            <a:endParaRPr lang="es-ES" sz="2800" b="1" dirty="0"/>
          </a:p>
        </p:txBody>
      </p:sp>
    </p:spTree>
    <p:extLst>
      <p:ext uri="{BB962C8B-B14F-4D97-AF65-F5344CB8AC3E}">
        <p14:creationId xmlns:p14="http://schemas.microsoft.com/office/powerpoint/2010/main" val="419452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2</a:t>
            </a:fld>
            <a:endParaRPr lang="es-ES"/>
          </a:p>
        </p:txBody>
      </p:sp>
      <p:sp>
        <p:nvSpPr>
          <p:cNvPr id="3" name="CuadroTexto 2">
            <a:extLst>
              <a:ext uri="{FF2B5EF4-FFF2-40B4-BE49-F238E27FC236}">
                <a16:creationId xmlns:a16="http://schemas.microsoft.com/office/drawing/2014/main" id="{A83F5CC6-8C23-1DA4-CCBD-0BF0CD009B18}"/>
              </a:ext>
            </a:extLst>
          </p:cNvPr>
          <p:cNvSpPr txBox="1"/>
          <p:nvPr/>
        </p:nvSpPr>
        <p:spPr>
          <a:xfrm>
            <a:off x="755576" y="1052736"/>
            <a:ext cx="7848872" cy="2246769"/>
          </a:xfrm>
          <a:prstGeom prst="rect">
            <a:avLst/>
          </a:prstGeom>
          <a:noFill/>
        </p:spPr>
        <p:txBody>
          <a:bodyPr wrap="square">
            <a:spAutoFit/>
          </a:bodyPr>
          <a:lstStyle/>
          <a:p>
            <a:pPr algn="l"/>
            <a:r>
              <a:rPr lang="es-ES" sz="2800" b="0" i="0" dirty="0">
                <a:solidFill>
                  <a:srgbClr val="212529"/>
                </a:solidFill>
                <a:effectLst/>
                <a:latin typeface="-apple-system"/>
              </a:rPr>
              <a:t>Una estructura de control, es un bloque de código que permite agrupar instrucciones de manera controlada. </a:t>
            </a:r>
          </a:p>
          <a:p>
            <a:pPr algn="l">
              <a:buFont typeface="Arial" panose="020B0604020202020204" pitchFamily="34" charset="0"/>
              <a:buChar char="•"/>
            </a:pPr>
            <a:r>
              <a:rPr lang="es-ES" sz="2800" b="1" i="0" dirty="0">
                <a:solidFill>
                  <a:srgbClr val="FF0000"/>
                </a:solidFill>
                <a:effectLst/>
                <a:latin typeface="-apple-system"/>
              </a:rPr>
              <a:t>Estructuras de control condicionales</a:t>
            </a:r>
          </a:p>
          <a:p>
            <a:pPr algn="l">
              <a:buFont typeface="Arial" panose="020B0604020202020204" pitchFamily="34" charset="0"/>
              <a:buChar char="•"/>
            </a:pPr>
            <a:r>
              <a:rPr lang="es-ES" sz="2800" b="1" i="0" dirty="0">
                <a:solidFill>
                  <a:srgbClr val="FF0000"/>
                </a:solidFill>
                <a:effectLst/>
                <a:latin typeface="-apple-system"/>
              </a:rPr>
              <a:t>Estructuras de control iterativas</a:t>
            </a:r>
            <a:endParaRPr lang="es-ES" b="1" i="0" dirty="0">
              <a:solidFill>
                <a:srgbClr val="FF0000"/>
              </a:solidFill>
              <a:effectLst/>
              <a:latin typeface="-apple-system"/>
            </a:endParaRPr>
          </a:p>
        </p:txBody>
      </p:sp>
      <p:sp>
        <p:nvSpPr>
          <p:cNvPr id="7" name="CuadroTexto 6">
            <a:extLst>
              <a:ext uri="{FF2B5EF4-FFF2-40B4-BE49-F238E27FC236}">
                <a16:creationId xmlns:a16="http://schemas.microsoft.com/office/drawing/2014/main" id="{5DDC0EBF-4513-BC81-B0F6-DA5DBAF49304}"/>
              </a:ext>
            </a:extLst>
          </p:cNvPr>
          <p:cNvSpPr txBox="1"/>
          <p:nvPr/>
        </p:nvSpPr>
        <p:spPr>
          <a:xfrm>
            <a:off x="611560" y="3212976"/>
            <a:ext cx="8075240" cy="3046988"/>
          </a:xfrm>
          <a:prstGeom prst="rect">
            <a:avLst/>
          </a:prstGeom>
          <a:noFill/>
        </p:spPr>
        <p:txBody>
          <a:bodyPr wrap="square">
            <a:spAutoFit/>
          </a:bodyPr>
          <a:lstStyle/>
          <a:p>
            <a:pPr algn="l"/>
            <a:r>
              <a:rPr lang="es-ES" sz="2400" b="1" i="0" dirty="0">
                <a:solidFill>
                  <a:srgbClr val="2F363C"/>
                </a:solidFill>
                <a:effectLst/>
                <a:latin typeface="-apple-system"/>
              </a:rPr>
              <a:t>Identación</a:t>
            </a:r>
          </a:p>
          <a:p>
            <a:pPr algn="l"/>
            <a:r>
              <a:rPr lang="es-ES" sz="2400" b="0" i="0" dirty="0">
                <a:solidFill>
                  <a:srgbClr val="212529"/>
                </a:solidFill>
                <a:effectLst/>
                <a:latin typeface="-apple-system"/>
              </a:rPr>
              <a:t>Para hablar de estructuras de control de flujo en Python, es imprescindible primero, hablar de identación.</a:t>
            </a:r>
          </a:p>
          <a:p>
            <a:pPr algn="l"/>
            <a:r>
              <a:rPr lang="es-ES" sz="2400" b="1" i="0" dirty="0">
                <a:solidFill>
                  <a:srgbClr val="212529"/>
                </a:solidFill>
                <a:effectLst/>
                <a:latin typeface="-apple-system"/>
              </a:rPr>
              <a:t>¿Qué es la identación?</a:t>
            </a:r>
            <a:r>
              <a:rPr lang="es-ES" sz="2400" b="0" i="0" dirty="0">
                <a:solidFill>
                  <a:srgbClr val="212529"/>
                </a:solidFill>
                <a:effectLst/>
                <a:latin typeface="-apple-system"/>
              </a:rPr>
              <a:t> En un lenguaje informático, la identación es lo que la sangría al lenguaje humano escrito (a nivel formal). Así como para el lenguaje formal, cuando uno redacta una carta, debe respetar ciertas sangrías, los lenguajes informáticos, requieren una identación.</a:t>
            </a:r>
          </a:p>
        </p:txBody>
      </p:sp>
    </p:spTree>
    <p:extLst>
      <p:ext uri="{BB962C8B-B14F-4D97-AF65-F5344CB8AC3E}">
        <p14:creationId xmlns:p14="http://schemas.microsoft.com/office/powerpoint/2010/main" val="151258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Ejercicios de Clase:</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20</a:t>
            </a:fld>
            <a:endParaRPr lang="es-ES"/>
          </a:p>
        </p:txBody>
      </p:sp>
      <p:sp>
        <p:nvSpPr>
          <p:cNvPr id="6" name="CuadroTexto 5">
            <a:extLst>
              <a:ext uri="{FF2B5EF4-FFF2-40B4-BE49-F238E27FC236}">
                <a16:creationId xmlns:a16="http://schemas.microsoft.com/office/drawing/2014/main" id="{B5AEF97E-7B07-07C6-B682-BE50CEA46551}"/>
              </a:ext>
            </a:extLst>
          </p:cNvPr>
          <p:cNvSpPr txBox="1"/>
          <p:nvPr/>
        </p:nvSpPr>
        <p:spPr>
          <a:xfrm>
            <a:off x="827584" y="1268760"/>
            <a:ext cx="7859216" cy="2506648"/>
          </a:xfrm>
          <a:prstGeom prst="rect">
            <a:avLst/>
          </a:prstGeom>
          <a:noFill/>
        </p:spPr>
        <p:txBody>
          <a:bodyPr wrap="square" rtlCol="0">
            <a:spAutoFit/>
          </a:bodyPr>
          <a:lstStyle/>
          <a:p>
            <a:pPr>
              <a:lnSpc>
                <a:spcPct val="107000"/>
              </a:lnSpc>
              <a:spcAft>
                <a:spcPts val="800"/>
              </a:spcAft>
            </a:pPr>
            <a:r>
              <a:rPr lang="es-ES" sz="2800" b="1" dirty="0"/>
              <a:t>Ejercicio 6: </a:t>
            </a:r>
            <a:r>
              <a:rPr lang="es-ES" sz="2800" dirty="0"/>
              <a:t>Los tramos impositivos para la declaración de la renta en un determinado país son los siguientes: (renta anual= renta*tipo/100)</a:t>
            </a:r>
          </a:p>
          <a:p>
            <a:pPr>
              <a:lnSpc>
                <a:spcPct val="107000"/>
              </a:lnSpc>
              <a:spcAft>
                <a:spcPts val="800"/>
              </a:spcAft>
            </a:pPr>
            <a:endParaRPr lang="es-ES" sz="2400" dirty="0">
              <a:latin typeface="Source Sans Pro" panose="020B0604020202020204" pitchFamily="34" charset="0"/>
            </a:endParaRPr>
          </a:p>
          <a:p>
            <a:endParaRPr lang="es-ES" sz="2800" b="1" dirty="0"/>
          </a:p>
        </p:txBody>
      </p:sp>
      <p:pic>
        <p:nvPicPr>
          <p:cNvPr id="4" name="Imagen 3">
            <a:extLst>
              <a:ext uri="{FF2B5EF4-FFF2-40B4-BE49-F238E27FC236}">
                <a16:creationId xmlns:a16="http://schemas.microsoft.com/office/drawing/2014/main" id="{5366DE1F-7278-70D6-3888-C33C30892002}"/>
              </a:ext>
            </a:extLst>
          </p:cNvPr>
          <p:cNvPicPr>
            <a:picLocks noChangeAspect="1"/>
          </p:cNvPicPr>
          <p:nvPr/>
        </p:nvPicPr>
        <p:blipFill>
          <a:blip r:embed="rId3"/>
          <a:stretch>
            <a:fillRect/>
          </a:stretch>
        </p:blipFill>
        <p:spPr>
          <a:xfrm>
            <a:off x="2444985" y="2852936"/>
            <a:ext cx="4254029" cy="3219028"/>
          </a:xfrm>
          <a:prstGeom prst="rect">
            <a:avLst/>
          </a:prstGeom>
        </p:spPr>
      </p:pic>
    </p:spTree>
    <p:extLst>
      <p:ext uri="{BB962C8B-B14F-4D97-AF65-F5344CB8AC3E}">
        <p14:creationId xmlns:p14="http://schemas.microsoft.com/office/powerpoint/2010/main" val="356900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2E063-5F4D-4615-8720-0549D362E96E}"/>
              </a:ext>
            </a:extLst>
          </p:cNvPr>
          <p:cNvSpPr>
            <a:spLocks noGrp="1"/>
          </p:cNvSpPr>
          <p:nvPr>
            <p:ph type="title"/>
          </p:nvPr>
        </p:nvSpPr>
        <p:spPr/>
        <p:txBody>
          <a:bodyPr/>
          <a:lstStyle/>
          <a:p>
            <a:r>
              <a:rPr lang="es-ES" dirty="0"/>
              <a:t>Derechos </a:t>
            </a:r>
            <a:r>
              <a:rPr lang="es-ES"/>
              <a:t>de Autor</a:t>
            </a:r>
          </a:p>
        </p:txBody>
      </p:sp>
      <p:sp>
        <p:nvSpPr>
          <p:cNvPr id="72706" name="Marcador de contenido 2">
            <a:extLst>
              <a:ext uri="{FF2B5EF4-FFF2-40B4-BE49-F238E27FC236}">
                <a16:creationId xmlns:a16="http://schemas.microsoft.com/office/drawing/2014/main" id="{E9A62A28-8971-450B-B29C-7883E2595E6A}"/>
              </a:ext>
            </a:extLst>
          </p:cNvPr>
          <p:cNvSpPr>
            <a:spLocks noGrp="1"/>
          </p:cNvSpPr>
          <p:nvPr>
            <p:ph idx="1"/>
          </p:nvPr>
        </p:nvSpPr>
        <p:spPr>
          <a:prstGeom prst="rect">
            <a:avLst/>
          </a:prstGeom>
        </p:spPr>
        <p:txBody>
          <a:bodyPr/>
          <a:lstStyle/>
          <a:p>
            <a:pPr marL="0" indent="0" algn="ctr">
              <a:buFont typeface="Arial" panose="020B0604020202020204" pitchFamily="34" charset="0"/>
              <a:buNone/>
            </a:pPr>
            <a:r>
              <a:rPr lang="es-ES" altLang="es-ES" b="1" u="sng" dirty="0"/>
              <a:t>Queda prohibida la difusión de este material o la reproducción de cualquiera de sus partes fuera del ámbito de la UFV</a:t>
            </a:r>
            <a:r>
              <a:rPr lang="es-ES" altLang="es-ES" b="1" dirty="0"/>
              <a:t>.  </a:t>
            </a:r>
            <a:r>
              <a:rPr lang="es-ES" altLang="es-ES" sz="3200" b="1" dirty="0"/>
              <a:t>Si se reproduce alguna de sus partes </a:t>
            </a:r>
            <a:r>
              <a:rPr lang="es-ES" altLang="es-ES" b="1" dirty="0"/>
              <a:t>dentro de la UFV se deberá citar la fuente:</a:t>
            </a:r>
          </a:p>
          <a:p>
            <a:pPr marL="0" indent="0" algn="ctr">
              <a:buFont typeface="Arial" panose="020B0604020202020204" pitchFamily="34" charset="0"/>
              <a:buNone/>
            </a:pPr>
            <a:r>
              <a:rPr lang="es-ES" altLang="es-ES" sz="1800" b="1" dirty="0"/>
              <a:t>Material de la Asignatura Programación II.</a:t>
            </a:r>
          </a:p>
          <a:p>
            <a:pPr marL="0" indent="0" algn="ctr">
              <a:buFont typeface="Arial" panose="020B0604020202020204" pitchFamily="34" charset="0"/>
              <a:buNone/>
            </a:pPr>
            <a:endParaRPr lang="es-ES" altLang="es-E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6E5FB69-45D9-106B-EB61-EE52E497BBDA}"/>
              </a:ext>
            </a:extLst>
          </p:cNvPr>
          <p:cNvSpPr txBox="1"/>
          <p:nvPr/>
        </p:nvSpPr>
        <p:spPr>
          <a:xfrm>
            <a:off x="683568" y="980728"/>
            <a:ext cx="7848872" cy="1384995"/>
          </a:xfrm>
          <a:prstGeom prst="rect">
            <a:avLst/>
          </a:prstGeom>
          <a:noFill/>
        </p:spPr>
        <p:txBody>
          <a:bodyPr wrap="square">
            <a:spAutoFit/>
          </a:bodyPr>
          <a:lstStyle/>
          <a:p>
            <a:r>
              <a:rPr lang="es-ES" b="1" i="0" dirty="0">
                <a:solidFill>
                  <a:srgbClr val="212529"/>
                </a:solidFill>
                <a:effectLst/>
                <a:latin typeface="-apple-system"/>
              </a:rPr>
              <a:t> </a:t>
            </a:r>
            <a:r>
              <a:rPr lang="es-ES" sz="2800" b="1" dirty="0">
                <a:solidFill>
                  <a:srgbClr val="212529"/>
                </a:solidFill>
                <a:latin typeface="-apple-system"/>
              </a:rPr>
              <a:t>I</a:t>
            </a:r>
            <a:r>
              <a:rPr lang="es-ES" sz="2800" b="1" i="0" dirty="0">
                <a:solidFill>
                  <a:srgbClr val="212529"/>
                </a:solidFill>
                <a:effectLst/>
                <a:latin typeface="-apple-system"/>
              </a:rPr>
              <a:t>dentación: </a:t>
            </a:r>
            <a:r>
              <a:rPr lang="es-ES" sz="2800" b="0" i="0" dirty="0">
                <a:solidFill>
                  <a:srgbClr val="212529"/>
                </a:solidFill>
                <a:effectLst/>
                <a:latin typeface="-apple-system"/>
              </a:rPr>
              <a:t>Una identación de 4 (cuatro) espacios en blanco, indicará que las instrucciones identadas, forman parte de una misma estructura de control.</a:t>
            </a:r>
            <a:endParaRPr lang="es-ES" dirty="0"/>
          </a:p>
        </p:txBody>
      </p:sp>
      <p:sp>
        <p:nvSpPr>
          <p:cNvPr id="10" name="CuadroTexto 9">
            <a:extLst>
              <a:ext uri="{FF2B5EF4-FFF2-40B4-BE49-F238E27FC236}">
                <a16:creationId xmlns:a16="http://schemas.microsoft.com/office/drawing/2014/main" id="{32BAFEBA-1BB3-32BC-168C-F3955B919F97}"/>
              </a:ext>
            </a:extLst>
          </p:cNvPr>
          <p:cNvSpPr txBox="1"/>
          <p:nvPr/>
        </p:nvSpPr>
        <p:spPr>
          <a:xfrm>
            <a:off x="709876" y="2395746"/>
            <a:ext cx="7678548" cy="830997"/>
          </a:xfrm>
          <a:prstGeom prst="rect">
            <a:avLst/>
          </a:prstGeom>
          <a:noFill/>
        </p:spPr>
        <p:txBody>
          <a:bodyPr wrap="square">
            <a:spAutoFit/>
          </a:bodyPr>
          <a:lstStyle/>
          <a:p>
            <a:pPr algn="ctr"/>
            <a:r>
              <a:rPr lang="es-ES" sz="2400" b="1" i="0" dirty="0">
                <a:solidFill>
                  <a:srgbClr val="FF0000"/>
                </a:solidFill>
                <a:effectLst/>
                <a:latin typeface="-apple-system"/>
              </a:rPr>
              <a:t>Una estructura de control, entonces, se define de la siguiente forma:</a:t>
            </a:r>
            <a:endParaRPr lang="es-ES" sz="2400" b="1" dirty="0">
              <a:solidFill>
                <a:srgbClr val="FF0000"/>
              </a:solidFill>
            </a:endParaRPr>
          </a:p>
        </p:txBody>
      </p:sp>
      <p:pic>
        <p:nvPicPr>
          <p:cNvPr id="12" name="Imagen 11">
            <a:extLst>
              <a:ext uri="{FF2B5EF4-FFF2-40B4-BE49-F238E27FC236}">
                <a16:creationId xmlns:a16="http://schemas.microsoft.com/office/drawing/2014/main" id="{BD33BED9-89B2-C5E6-34CC-71BA98729A69}"/>
              </a:ext>
            </a:extLst>
          </p:cNvPr>
          <p:cNvPicPr>
            <a:picLocks noChangeAspect="1"/>
          </p:cNvPicPr>
          <p:nvPr/>
        </p:nvPicPr>
        <p:blipFill>
          <a:blip r:embed="rId2"/>
          <a:stretch>
            <a:fillRect/>
          </a:stretch>
        </p:blipFill>
        <p:spPr>
          <a:xfrm>
            <a:off x="2195736" y="3448432"/>
            <a:ext cx="5190360" cy="1204704"/>
          </a:xfrm>
          <a:prstGeom prst="rect">
            <a:avLst/>
          </a:prstGeom>
        </p:spPr>
      </p:pic>
    </p:spTree>
    <p:extLst>
      <p:ext uri="{BB962C8B-B14F-4D97-AF65-F5344CB8AC3E}">
        <p14:creationId xmlns:p14="http://schemas.microsoft.com/office/powerpoint/2010/main" val="94691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85F0B3-5647-B249-AC8D-F861D274D7F2}"/>
              </a:ext>
            </a:extLst>
          </p:cNvPr>
          <p:cNvSpPr txBox="1"/>
          <p:nvPr/>
        </p:nvSpPr>
        <p:spPr>
          <a:xfrm>
            <a:off x="683568" y="751344"/>
            <a:ext cx="7992888" cy="2677656"/>
          </a:xfrm>
          <a:prstGeom prst="rect">
            <a:avLst/>
          </a:prstGeom>
          <a:noFill/>
        </p:spPr>
        <p:txBody>
          <a:bodyPr wrap="square">
            <a:spAutoFit/>
          </a:bodyPr>
          <a:lstStyle/>
          <a:p>
            <a:pPr algn="l"/>
            <a:r>
              <a:rPr lang="es-ES" sz="2400" b="1" i="0" dirty="0">
                <a:solidFill>
                  <a:srgbClr val="2F363C"/>
                </a:solidFill>
                <a:effectLst/>
                <a:latin typeface="-apple-system"/>
              </a:rPr>
              <a:t>Encoding</a:t>
            </a:r>
          </a:p>
          <a:p>
            <a:pPr algn="l"/>
            <a:r>
              <a:rPr lang="es-ES" sz="2400" b="0" i="0" dirty="0">
                <a:solidFill>
                  <a:srgbClr val="212529"/>
                </a:solidFill>
                <a:effectLst/>
                <a:latin typeface="-apple-system"/>
              </a:rPr>
              <a:t>El </a:t>
            </a:r>
            <a:r>
              <a:rPr lang="es-ES" sz="2400" b="0" i="1" dirty="0">
                <a:solidFill>
                  <a:srgbClr val="212529"/>
                </a:solidFill>
                <a:effectLst/>
                <a:latin typeface="-apple-system"/>
              </a:rPr>
              <a:t>encoding</a:t>
            </a:r>
            <a:r>
              <a:rPr lang="es-ES" sz="2400" b="0" i="0" dirty="0">
                <a:solidFill>
                  <a:srgbClr val="212529"/>
                </a:solidFill>
                <a:effectLst/>
                <a:latin typeface="-apple-system"/>
              </a:rPr>
              <a:t> (o codificación) es otro de los elementos del lenguaje que no puede omitirse a la hora de hablar de estructuras de control.</a:t>
            </a:r>
          </a:p>
          <a:p>
            <a:pPr algn="l"/>
            <a:r>
              <a:rPr lang="es-ES" sz="2400" b="1" i="0" dirty="0">
                <a:solidFill>
                  <a:srgbClr val="4073BF"/>
                </a:solidFill>
                <a:effectLst/>
                <a:latin typeface="-apple-system"/>
              </a:rPr>
              <a:t>Nota: </a:t>
            </a:r>
            <a:r>
              <a:rPr lang="es-ES" sz="2400" b="0" i="0" dirty="0">
                <a:solidFill>
                  <a:srgbClr val="212529"/>
                </a:solidFill>
                <a:effectLst/>
                <a:latin typeface="-apple-system"/>
              </a:rPr>
              <a:t>El encoding no es más que una directiva que se coloca al inicio de un archivo Python, a fin de indicar al sistema, la codificación de caracteres utilizada en el archivo.</a:t>
            </a:r>
          </a:p>
        </p:txBody>
      </p:sp>
      <p:pic>
        <p:nvPicPr>
          <p:cNvPr id="5" name="Imagen 4">
            <a:extLst>
              <a:ext uri="{FF2B5EF4-FFF2-40B4-BE49-F238E27FC236}">
                <a16:creationId xmlns:a16="http://schemas.microsoft.com/office/drawing/2014/main" id="{CE24D69F-8F7C-2CAD-6243-5EB0B2332528}"/>
              </a:ext>
            </a:extLst>
          </p:cNvPr>
          <p:cNvPicPr>
            <a:picLocks noChangeAspect="1"/>
          </p:cNvPicPr>
          <p:nvPr/>
        </p:nvPicPr>
        <p:blipFill>
          <a:blip r:embed="rId2"/>
          <a:stretch>
            <a:fillRect/>
          </a:stretch>
        </p:blipFill>
        <p:spPr>
          <a:xfrm>
            <a:off x="2051720" y="3284984"/>
            <a:ext cx="4824536" cy="883774"/>
          </a:xfrm>
          <a:prstGeom prst="rect">
            <a:avLst/>
          </a:prstGeom>
        </p:spPr>
      </p:pic>
      <p:sp>
        <p:nvSpPr>
          <p:cNvPr id="6" name="Rectangle 1">
            <a:extLst>
              <a:ext uri="{FF2B5EF4-FFF2-40B4-BE49-F238E27FC236}">
                <a16:creationId xmlns:a16="http://schemas.microsoft.com/office/drawing/2014/main" id="{652DD977-E2AA-EC8D-FEFF-3F10A0CCE6DA}"/>
              </a:ext>
            </a:extLst>
          </p:cNvPr>
          <p:cNvSpPr>
            <a:spLocks noChangeArrowheads="1"/>
          </p:cNvSpPr>
          <p:nvPr/>
        </p:nvSpPr>
        <p:spPr bwMode="auto">
          <a:xfrm>
            <a:off x="683568" y="3861048"/>
            <a:ext cx="7992888"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1" i="1" u="none" strike="noStrike" cap="none" normalizeH="0" baseline="0" dirty="0">
                <a:ln>
                  <a:noFill/>
                </a:ln>
                <a:solidFill>
                  <a:srgbClr val="333333"/>
                </a:solidFill>
                <a:effectLst/>
                <a:latin typeface="SFMono-Regular"/>
              </a:rPr>
              <a:t>utf-8</a:t>
            </a:r>
            <a:r>
              <a:rPr kumimoji="0" lang="es-ES" altLang="es-ES" sz="2400" b="0" i="0" u="none" strike="noStrike" cap="none" normalizeH="0" baseline="0" dirty="0">
                <a:ln>
                  <a:noFill/>
                </a:ln>
                <a:solidFill>
                  <a:srgbClr val="212529"/>
                </a:solidFill>
                <a:effectLst/>
                <a:latin typeface="-apple-system"/>
              </a:rPr>
              <a:t> podría ser cualquier codificación de caracteres. Si no se indica una codificación de caracteres, Python podría producir un error si encontrara caracteres </a:t>
            </a:r>
            <a:r>
              <a:rPr kumimoji="0" lang="es-ES" altLang="es-ES" sz="2400" b="0" i="1" u="none" strike="noStrike" cap="none" normalizeH="0" baseline="0" dirty="0">
                <a:ln>
                  <a:noFill/>
                </a:ln>
                <a:solidFill>
                  <a:srgbClr val="212529"/>
                </a:solidFill>
                <a:effectLst/>
                <a:latin typeface="-apple-system"/>
              </a:rPr>
              <a:t>extraños</a:t>
            </a:r>
            <a:r>
              <a:rPr kumimoji="0" lang="es-ES" altLang="es-ES" sz="2400" b="0" i="0" u="none" strike="noStrike" cap="none" normalizeH="0" baseline="0" dirty="0">
                <a:ln>
                  <a:noFill/>
                </a:ln>
                <a:solidFill>
                  <a:srgbClr val="212529"/>
                </a:solidFill>
                <a:effectLst/>
                <a:latin typeface="-apple-system"/>
              </a:rPr>
              <a:t>:</a:t>
            </a:r>
            <a:r>
              <a:rPr kumimoji="0" lang="es-ES" altLang="es-ES" sz="1050" b="0" i="0" u="none" strike="noStrike" cap="none" normalizeH="0" baseline="0" dirty="0">
                <a:ln>
                  <a:noFill/>
                </a:ln>
                <a:solidFill>
                  <a:schemeClr val="tx1"/>
                </a:solidFill>
                <a:effectLst/>
              </a:rPr>
              <a:t> </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pic>
        <p:nvPicPr>
          <p:cNvPr id="9" name="Imagen 8">
            <a:extLst>
              <a:ext uri="{FF2B5EF4-FFF2-40B4-BE49-F238E27FC236}">
                <a16:creationId xmlns:a16="http://schemas.microsoft.com/office/drawing/2014/main" id="{C7CC3E10-E6FF-213C-110E-794C75A9EC8A}"/>
              </a:ext>
            </a:extLst>
          </p:cNvPr>
          <p:cNvPicPr>
            <a:picLocks noChangeAspect="1"/>
          </p:cNvPicPr>
          <p:nvPr/>
        </p:nvPicPr>
        <p:blipFill>
          <a:blip r:embed="rId3"/>
          <a:stretch>
            <a:fillRect/>
          </a:stretch>
        </p:blipFill>
        <p:spPr>
          <a:xfrm>
            <a:off x="2038350" y="5157192"/>
            <a:ext cx="5846018" cy="538449"/>
          </a:xfrm>
          <a:prstGeom prst="rect">
            <a:avLst/>
          </a:prstGeom>
        </p:spPr>
      </p:pic>
    </p:spTree>
    <p:extLst>
      <p:ext uri="{BB962C8B-B14F-4D97-AF65-F5344CB8AC3E}">
        <p14:creationId xmlns:p14="http://schemas.microsoft.com/office/powerpoint/2010/main" val="211292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 Condicionales</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5</a:t>
            </a:fld>
            <a:endParaRPr lang="es-ES"/>
          </a:p>
        </p:txBody>
      </p:sp>
      <p:sp>
        <p:nvSpPr>
          <p:cNvPr id="7" name="Rectangle 1">
            <a:extLst>
              <a:ext uri="{FF2B5EF4-FFF2-40B4-BE49-F238E27FC236}">
                <a16:creationId xmlns:a16="http://schemas.microsoft.com/office/drawing/2014/main" id="{992BF843-BF19-8E43-28ED-00380A39A206}"/>
              </a:ext>
            </a:extLst>
          </p:cNvPr>
          <p:cNvSpPr>
            <a:spLocks noChangeArrowheads="1"/>
          </p:cNvSpPr>
          <p:nvPr/>
        </p:nvSpPr>
        <p:spPr bwMode="auto">
          <a:xfrm>
            <a:off x="457200" y="1052736"/>
            <a:ext cx="8229600" cy="200054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effectLst/>
                <a:latin typeface="-apple-system"/>
              </a:rPr>
              <a:t>Las </a:t>
            </a:r>
            <a:r>
              <a:rPr kumimoji="0" lang="es-ES" altLang="es-ES" sz="2400" b="1" i="0" u="none" strike="noStrike" cap="none" normalizeH="0" baseline="0" dirty="0">
                <a:ln>
                  <a:noFill/>
                </a:ln>
                <a:solidFill>
                  <a:srgbClr val="FF0000"/>
                </a:solidFill>
                <a:effectLst/>
                <a:latin typeface="-apple-system"/>
              </a:rPr>
              <a:t>estructuras de control condicionales</a:t>
            </a:r>
            <a:r>
              <a:rPr kumimoji="0" lang="es-ES" altLang="es-ES" sz="2400" b="0" i="0" u="none" strike="noStrike" cap="none" normalizeH="0" baseline="0" dirty="0">
                <a:ln>
                  <a:noFill/>
                </a:ln>
                <a:effectLst/>
                <a:latin typeface="-apple-system"/>
              </a:rPr>
              <a:t>, son aquellas que nos permiten evaluar si una o más condiciones se cumplen, para decir qué acción vamos a ejecutar. </a:t>
            </a:r>
            <a:r>
              <a:rPr kumimoji="0" lang="es-ES" altLang="es-ES" sz="2400" b="1" i="0" u="none" strike="noStrike" cap="none" normalizeH="0" baseline="0" dirty="0">
                <a:ln>
                  <a:noFill/>
                </a:ln>
                <a:effectLst/>
                <a:latin typeface="-apple-system"/>
              </a:rPr>
              <a:t>La evaluación de condiciones</a:t>
            </a:r>
            <a:r>
              <a:rPr kumimoji="0" lang="es-ES" altLang="es-ES" sz="2400" b="0" i="0" u="none" strike="noStrike" cap="none" normalizeH="0" baseline="0" dirty="0">
                <a:ln>
                  <a:noFill/>
                </a:ln>
                <a:effectLst/>
                <a:latin typeface="-apple-system"/>
              </a:rPr>
              <a:t>, solo </a:t>
            </a:r>
            <a:r>
              <a:rPr kumimoji="0" lang="es-ES" altLang="es-ES" sz="2400" b="1" i="0" u="none" strike="noStrike" cap="none" normalizeH="0" baseline="0" dirty="0">
                <a:ln>
                  <a:noFill/>
                </a:ln>
                <a:effectLst/>
                <a:latin typeface="-apple-system"/>
              </a:rPr>
              <a:t>puede arrojar</a:t>
            </a:r>
            <a:r>
              <a:rPr kumimoji="0" lang="es-ES" altLang="es-ES" sz="2400" b="0" i="0" u="none" strike="noStrike" cap="none" normalizeH="0" baseline="0" dirty="0">
                <a:ln>
                  <a:noFill/>
                </a:ln>
                <a:effectLst/>
                <a:latin typeface="-apple-system"/>
              </a:rPr>
              <a:t> 1 de 2 resultados: </a:t>
            </a:r>
            <a:r>
              <a:rPr kumimoji="0" lang="es-ES" altLang="es-ES" sz="2400" b="1" i="0" u="none" strike="noStrike" cap="none" normalizeH="0" baseline="0" dirty="0">
                <a:ln>
                  <a:noFill/>
                </a:ln>
                <a:effectLst/>
                <a:latin typeface="-apple-system"/>
              </a:rPr>
              <a:t>verdadero o falso</a:t>
            </a:r>
            <a:r>
              <a:rPr kumimoji="0" lang="es-ES" altLang="es-ES" sz="2400" b="0" i="0" u="none" strike="noStrike" cap="none" normalizeH="0" baseline="0" dirty="0">
                <a:ln>
                  <a:noFill/>
                </a:ln>
                <a:effectLst/>
                <a:latin typeface="-apple-system"/>
              </a:rPr>
              <a:t> (</a:t>
            </a:r>
            <a:r>
              <a:rPr kumimoji="0" lang="es-ES" altLang="es-ES" sz="1600" b="0" i="0" u="none" strike="noStrike" cap="none" normalizeH="0" baseline="0" dirty="0">
                <a:ln>
                  <a:noFill/>
                </a:ln>
                <a:effectLst/>
                <a:latin typeface="SFMono-Regular"/>
              </a:rPr>
              <a:t>True</a:t>
            </a:r>
            <a:r>
              <a:rPr kumimoji="0" lang="es-ES" altLang="es-ES" sz="2400" b="0" i="0" u="none" strike="noStrike" cap="none" normalizeH="0" baseline="0" dirty="0">
                <a:ln>
                  <a:noFill/>
                </a:ln>
                <a:effectLst/>
                <a:latin typeface="-apple-system"/>
              </a:rPr>
              <a:t> o </a:t>
            </a:r>
            <a:r>
              <a:rPr kumimoji="0" lang="es-ES" altLang="es-ES" sz="1600" b="0" i="0" u="none" strike="noStrike" cap="none" normalizeH="0" baseline="0" dirty="0">
                <a:ln>
                  <a:noFill/>
                </a:ln>
                <a:effectLst/>
                <a:latin typeface="SFMono-Regular"/>
              </a:rPr>
              <a:t>False</a:t>
            </a:r>
            <a:r>
              <a:rPr kumimoji="0" lang="es-ES" altLang="es-ES" sz="2400" b="0" i="0" u="none" strike="noStrike" cap="none" normalizeH="0" baseline="0" dirty="0">
                <a:ln>
                  <a:noFill/>
                </a:ln>
                <a:effectLst/>
                <a:latin typeface="-apple-system"/>
              </a:rPr>
              <a:t>).</a:t>
            </a:r>
            <a:r>
              <a:rPr kumimoji="0" lang="es-ES" altLang="es-ES" sz="1050" b="0" i="0" u="none" strike="noStrike" cap="none" normalizeH="0" baseline="0" dirty="0">
                <a:ln>
                  <a:noFill/>
                </a:ln>
                <a:effectLst/>
              </a:rPr>
              <a:t> </a:t>
            </a:r>
            <a:endParaRPr kumimoji="0" lang="es-ES" altLang="es-ES" sz="3600" b="0" i="0" u="none" strike="noStrike" cap="none" normalizeH="0" baseline="0" dirty="0">
              <a:ln>
                <a:noFill/>
              </a:ln>
              <a:effectLst/>
              <a:latin typeface="Arial" panose="020B0604020202020204" pitchFamily="34" charset="0"/>
            </a:endParaRPr>
          </a:p>
        </p:txBody>
      </p:sp>
      <p:sp>
        <p:nvSpPr>
          <p:cNvPr id="9" name="CuadroTexto 8">
            <a:extLst>
              <a:ext uri="{FF2B5EF4-FFF2-40B4-BE49-F238E27FC236}">
                <a16:creationId xmlns:a16="http://schemas.microsoft.com/office/drawing/2014/main" id="{FC18F3D3-552B-0418-EF82-B2655E171726}"/>
              </a:ext>
            </a:extLst>
          </p:cNvPr>
          <p:cNvSpPr txBox="1"/>
          <p:nvPr/>
        </p:nvSpPr>
        <p:spPr>
          <a:xfrm>
            <a:off x="457200" y="3284984"/>
            <a:ext cx="8229600" cy="1938992"/>
          </a:xfrm>
          <a:prstGeom prst="rect">
            <a:avLst/>
          </a:prstGeom>
          <a:noFill/>
        </p:spPr>
        <p:txBody>
          <a:bodyPr wrap="square">
            <a:spAutoFit/>
          </a:bodyPr>
          <a:lstStyle/>
          <a:p>
            <a:pPr algn="ctr"/>
            <a:r>
              <a:rPr lang="es-ES" sz="2400" b="1" i="1" dirty="0">
                <a:effectLst/>
                <a:latin typeface="-apple-system"/>
              </a:rPr>
              <a:t>Ejemplos: </a:t>
            </a:r>
            <a:r>
              <a:rPr lang="es-ES" sz="2400" b="0" i="1" dirty="0">
                <a:effectLst/>
                <a:latin typeface="-apple-system"/>
              </a:rPr>
              <a:t>Si el semáforo está en verde, cruzar la calle. Si no, esperar a que el semáforo se ponga en verde.</a:t>
            </a:r>
            <a:r>
              <a:rPr lang="es-ES" sz="2400" b="0" i="0" dirty="0">
                <a:effectLst/>
                <a:latin typeface="-apple-system"/>
              </a:rPr>
              <a:t> A veces, también se evalúa más de una condición para ejecutar una determinada acción: </a:t>
            </a:r>
            <a:r>
              <a:rPr lang="es-ES" sz="2400" b="0" i="1" dirty="0">
                <a:effectLst/>
                <a:latin typeface="-apple-system"/>
              </a:rPr>
              <a:t>Si llega la factura de la luz y tengo dinero, pagar la boleta</a:t>
            </a:r>
            <a:r>
              <a:rPr lang="es-ES" sz="2400" b="0" i="0" dirty="0">
                <a:effectLst/>
                <a:latin typeface="-apple-system"/>
              </a:rPr>
              <a:t>.</a:t>
            </a:r>
            <a:endParaRPr lang="es-ES" sz="2400" dirty="0"/>
          </a:p>
        </p:txBody>
      </p:sp>
    </p:spTree>
    <p:extLst>
      <p:ext uri="{BB962C8B-B14F-4D97-AF65-F5344CB8AC3E}">
        <p14:creationId xmlns:p14="http://schemas.microsoft.com/office/powerpoint/2010/main" val="53776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 Condicionales</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6</a:t>
            </a:fld>
            <a:endParaRPr lang="es-ES"/>
          </a:p>
        </p:txBody>
      </p:sp>
      <p:sp>
        <p:nvSpPr>
          <p:cNvPr id="9" name="CuadroTexto 8">
            <a:extLst>
              <a:ext uri="{FF2B5EF4-FFF2-40B4-BE49-F238E27FC236}">
                <a16:creationId xmlns:a16="http://schemas.microsoft.com/office/drawing/2014/main" id="{FC18F3D3-552B-0418-EF82-B2655E171726}"/>
              </a:ext>
            </a:extLst>
          </p:cNvPr>
          <p:cNvSpPr txBox="1"/>
          <p:nvPr/>
        </p:nvSpPr>
        <p:spPr>
          <a:xfrm>
            <a:off x="469776" y="1110392"/>
            <a:ext cx="8229600" cy="3785652"/>
          </a:xfrm>
          <a:prstGeom prst="rect">
            <a:avLst/>
          </a:prstGeom>
          <a:noFill/>
        </p:spPr>
        <p:txBody>
          <a:bodyPr wrap="square">
            <a:spAutoFit/>
          </a:bodyPr>
          <a:lstStyle/>
          <a:p>
            <a:pPr algn="just"/>
            <a:r>
              <a:rPr lang="es-ES" sz="2400" b="1" i="0" dirty="0">
                <a:solidFill>
                  <a:srgbClr val="000000"/>
                </a:solidFill>
                <a:effectLst/>
                <a:latin typeface="Arial" panose="020B0604020202020204" pitchFamily="34" charset="0"/>
              </a:rPr>
              <a:t>Más de dos alternativas: </a:t>
            </a:r>
            <a:r>
              <a:rPr lang="es-ES" sz="2400" b="1" i="0" dirty="0">
                <a:solidFill>
                  <a:srgbClr val="FF7700"/>
                </a:solidFill>
                <a:effectLst/>
                <a:latin typeface="Arial" panose="020B0604020202020204" pitchFamily="34" charset="0"/>
              </a:rPr>
              <a:t>if</a:t>
            </a:r>
            <a:r>
              <a:rPr lang="es-ES" sz="2400" b="1" i="0" dirty="0">
                <a:solidFill>
                  <a:srgbClr val="000000"/>
                </a:solidFill>
                <a:effectLst/>
                <a:latin typeface="Arial" panose="020B0604020202020204" pitchFamily="34" charset="0"/>
              </a:rPr>
              <a:t> ... </a:t>
            </a:r>
            <a:r>
              <a:rPr lang="es-ES" sz="2400" b="1" i="0" dirty="0">
                <a:solidFill>
                  <a:srgbClr val="FF7700"/>
                </a:solidFill>
                <a:effectLst/>
                <a:latin typeface="Arial" panose="020B0604020202020204" pitchFamily="34" charset="0"/>
              </a:rPr>
              <a:t>elif</a:t>
            </a:r>
            <a:r>
              <a:rPr lang="es-ES" sz="2400" b="1" i="0" dirty="0">
                <a:solidFill>
                  <a:srgbClr val="000000"/>
                </a:solidFill>
                <a:effectLst/>
                <a:latin typeface="Arial" panose="020B0604020202020204" pitchFamily="34" charset="0"/>
              </a:rPr>
              <a:t> ... </a:t>
            </a:r>
            <a:r>
              <a:rPr lang="es-ES" sz="2400" b="1" i="0" dirty="0">
                <a:solidFill>
                  <a:srgbClr val="FF7700"/>
                </a:solidFill>
                <a:effectLst/>
                <a:latin typeface="Arial" panose="020B0604020202020204" pitchFamily="34" charset="0"/>
              </a:rPr>
              <a:t>else</a:t>
            </a:r>
            <a:r>
              <a:rPr lang="es-ES" sz="2400" b="1" i="0" dirty="0">
                <a:solidFill>
                  <a:srgbClr val="000000"/>
                </a:solidFill>
                <a:effectLst/>
                <a:latin typeface="Arial" panose="020B0604020202020204" pitchFamily="34" charset="0"/>
              </a:rPr>
              <a:t> ...</a:t>
            </a:r>
          </a:p>
          <a:p>
            <a:pPr algn="just"/>
            <a:r>
              <a:rPr lang="es-ES" sz="2400" b="0" i="0" dirty="0">
                <a:solidFill>
                  <a:srgbClr val="000000"/>
                </a:solidFill>
                <a:effectLst/>
                <a:latin typeface="Arial" panose="020B0604020202020204" pitchFamily="34" charset="0"/>
              </a:rPr>
              <a:t>La construcción if ... else ... se puede extender añadiendo la instrucción elif:</a:t>
            </a:r>
          </a:p>
          <a:p>
            <a:pPr algn="just"/>
            <a:r>
              <a:rPr lang="es-ES" sz="2400" b="0" i="0" dirty="0">
                <a:solidFill>
                  <a:srgbClr val="000000"/>
                </a:solidFill>
                <a:effectLst/>
                <a:latin typeface="Arial" panose="020B0604020202020204" pitchFamily="34" charset="0"/>
              </a:rPr>
              <a:t>La estructura de control </a:t>
            </a:r>
            <a:r>
              <a:rPr lang="es-ES" sz="2400" b="0" i="0" dirty="0">
                <a:solidFill>
                  <a:srgbClr val="FF7700"/>
                </a:solidFill>
                <a:effectLst/>
                <a:latin typeface="Arial" panose="020B0604020202020204" pitchFamily="34" charset="0"/>
              </a:rPr>
              <a:t>if</a:t>
            </a:r>
            <a:r>
              <a:rPr lang="es-ES" sz="2400" b="0" i="0" dirty="0">
                <a:solidFill>
                  <a:srgbClr val="000000"/>
                </a:solidFill>
                <a:effectLst/>
                <a:latin typeface="Arial" panose="020B0604020202020204" pitchFamily="34" charset="0"/>
              </a:rPr>
              <a:t> ... </a:t>
            </a:r>
            <a:r>
              <a:rPr lang="es-ES" sz="2400" b="0" i="0" dirty="0">
                <a:solidFill>
                  <a:srgbClr val="FF7700"/>
                </a:solidFill>
                <a:effectLst/>
                <a:latin typeface="Arial" panose="020B0604020202020204" pitchFamily="34" charset="0"/>
              </a:rPr>
              <a:t>elif</a:t>
            </a:r>
            <a:r>
              <a:rPr lang="es-ES" sz="2400" b="0" i="0" dirty="0">
                <a:solidFill>
                  <a:srgbClr val="000000"/>
                </a:solidFill>
                <a:effectLst/>
                <a:latin typeface="Arial" panose="020B0604020202020204" pitchFamily="34" charset="0"/>
              </a:rPr>
              <a:t> ... </a:t>
            </a:r>
            <a:r>
              <a:rPr lang="es-ES" sz="2400" b="0" i="0" dirty="0">
                <a:solidFill>
                  <a:srgbClr val="FF7700"/>
                </a:solidFill>
                <a:effectLst/>
                <a:latin typeface="Arial" panose="020B0604020202020204" pitchFamily="34" charset="0"/>
              </a:rPr>
              <a:t>else</a:t>
            </a:r>
            <a:r>
              <a:rPr lang="es-ES" sz="2400" b="0" i="0" dirty="0">
                <a:solidFill>
                  <a:srgbClr val="000000"/>
                </a:solidFill>
                <a:effectLst/>
                <a:latin typeface="Arial" panose="020B0604020202020204" pitchFamily="34" charset="0"/>
              </a:rPr>
              <a:t> ... permite encadenar varias condiciones. </a:t>
            </a:r>
            <a:r>
              <a:rPr lang="es-ES" sz="2400" b="0" i="0" dirty="0">
                <a:solidFill>
                  <a:srgbClr val="FF7700"/>
                </a:solidFill>
                <a:effectLst/>
                <a:latin typeface="Arial" panose="020B0604020202020204" pitchFamily="34" charset="0"/>
              </a:rPr>
              <a:t>elif</a:t>
            </a:r>
            <a:r>
              <a:rPr lang="es-ES" sz="2400" b="0" i="0" dirty="0">
                <a:solidFill>
                  <a:srgbClr val="000000"/>
                </a:solidFill>
                <a:effectLst/>
                <a:latin typeface="Arial" panose="020B0604020202020204" pitchFamily="34" charset="0"/>
              </a:rPr>
              <a:t> es una contracción de </a:t>
            </a:r>
            <a:r>
              <a:rPr lang="es-ES" sz="2400" b="0" i="0" dirty="0">
                <a:solidFill>
                  <a:srgbClr val="FF7700"/>
                </a:solidFill>
                <a:effectLst/>
                <a:latin typeface="Arial" panose="020B0604020202020204" pitchFamily="34" charset="0"/>
              </a:rPr>
              <a:t>else if</a:t>
            </a:r>
            <a:r>
              <a:rPr lang="es-ES" sz="2400" b="0" i="0" dirty="0">
                <a:solidFill>
                  <a:srgbClr val="000000"/>
                </a:solidFill>
                <a:effectLst/>
                <a:latin typeface="Arial" panose="020B0604020202020204" pitchFamily="34" charset="0"/>
              </a:rPr>
              <a:t>. La orden en Python se escribe así:</a:t>
            </a:r>
          </a:p>
          <a:p>
            <a:pPr algn="just"/>
            <a:r>
              <a:rPr lang="es-ES" sz="2400" b="1" i="0" dirty="0">
                <a:solidFill>
                  <a:srgbClr val="000000"/>
                </a:solidFill>
                <a:effectLst/>
                <a:latin typeface="Arial" panose="020B0604020202020204" pitchFamily="34" charset="0"/>
              </a:rPr>
              <a:t>Sintaxis de la sentencia condicional if ... elif ... else ...</a:t>
            </a:r>
          </a:p>
          <a:p>
            <a:pPr algn="just"/>
            <a:r>
              <a:rPr lang="es-ES" sz="2400" b="0" i="0" dirty="0">
                <a:solidFill>
                  <a:srgbClr val="000000"/>
                </a:solidFill>
                <a:effectLst/>
                <a:latin typeface="Arial" panose="020B0604020202020204" pitchFamily="34" charset="0"/>
              </a:rPr>
              <a:t>La sintaxis de la construcción </a:t>
            </a:r>
            <a:r>
              <a:rPr lang="es-ES" sz="2400" b="0" i="0" dirty="0">
                <a:solidFill>
                  <a:srgbClr val="FF7700"/>
                </a:solidFill>
                <a:effectLst/>
                <a:latin typeface="Arial" panose="020B0604020202020204" pitchFamily="34" charset="0"/>
              </a:rPr>
              <a:t>if</a:t>
            </a:r>
            <a:r>
              <a:rPr lang="es-ES" sz="2400" b="0" i="0" dirty="0">
                <a:solidFill>
                  <a:srgbClr val="000000"/>
                </a:solidFill>
                <a:effectLst/>
                <a:latin typeface="Arial" panose="020B0604020202020204" pitchFamily="34" charset="0"/>
              </a:rPr>
              <a:t> ... </a:t>
            </a:r>
            <a:r>
              <a:rPr lang="es-ES" sz="2400" b="0" i="0" dirty="0">
                <a:solidFill>
                  <a:srgbClr val="FF7700"/>
                </a:solidFill>
                <a:effectLst/>
                <a:latin typeface="Arial" panose="020B0604020202020204" pitchFamily="34" charset="0"/>
              </a:rPr>
              <a:t>elif</a:t>
            </a:r>
            <a:r>
              <a:rPr lang="es-ES" sz="2400" b="0" i="0" dirty="0">
                <a:solidFill>
                  <a:srgbClr val="000000"/>
                </a:solidFill>
                <a:effectLst/>
                <a:latin typeface="Arial" panose="020B0604020202020204" pitchFamily="34" charset="0"/>
              </a:rPr>
              <a:t> ... </a:t>
            </a:r>
            <a:r>
              <a:rPr lang="es-ES" sz="2400" b="0" i="0" dirty="0">
                <a:solidFill>
                  <a:srgbClr val="FF7700"/>
                </a:solidFill>
                <a:effectLst/>
                <a:latin typeface="Arial" panose="020B0604020202020204" pitchFamily="34" charset="0"/>
              </a:rPr>
              <a:t>else</a:t>
            </a:r>
            <a:r>
              <a:rPr lang="es-ES" sz="2400" b="0" i="0" dirty="0">
                <a:solidFill>
                  <a:srgbClr val="000000"/>
                </a:solidFill>
                <a:effectLst/>
                <a:latin typeface="Arial" panose="020B0604020202020204" pitchFamily="34" charset="0"/>
              </a:rPr>
              <a:t> ... es la siguiente:</a:t>
            </a:r>
          </a:p>
          <a:p>
            <a:pPr algn="just"/>
            <a:endParaRPr lang="es-ES" sz="2400" b="0" i="0" dirty="0">
              <a:solidFill>
                <a:srgbClr val="000000"/>
              </a:solidFill>
              <a:effectLst/>
              <a:latin typeface="Arial" panose="020B0604020202020204" pitchFamily="34" charset="0"/>
            </a:endParaRPr>
          </a:p>
        </p:txBody>
      </p:sp>
      <p:pic>
        <p:nvPicPr>
          <p:cNvPr id="4" name="Imagen 3">
            <a:extLst>
              <a:ext uri="{FF2B5EF4-FFF2-40B4-BE49-F238E27FC236}">
                <a16:creationId xmlns:a16="http://schemas.microsoft.com/office/drawing/2014/main" id="{0B3937CF-5C1E-97B8-7426-45FECCB92F73}"/>
              </a:ext>
            </a:extLst>
          </p:cNvPr>
          <p:cNvPicPr>
            <a:picLocks noChangeAspect="1"/>
          </p:cNvPicPr>
          <p:nvPr/>
        </p:nvPicPr>
        <p:blipFill>
          <a:blip r:embed="rId3"/>
          <a:stretch>
            <a:fillRect/>
          </a:stretch>
        </p:blipFill>
        <p:spPr>
          <a:xfrm>
            <a:off x="3275856" y="4149080"/>
            <a:ext cx="2658378" cy="2376264"/>
          </a:xfrm>
          <a:prstGeom prst="rect">
            <a:avLst/>
          </a:prstGeom>
        </p:spPr>
      </p:pic>
    </p:spTree>
    <p:extLst>
      <p:ext uri="{BB962C8B-B14F-4D97-AF65-F5344CB8AC3E}">
        <p14:creationId xmlns:p14="http://schemas.microsoft.com/office/powerpoint/2010/main" val="385410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 Condicionales</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7</a:t>
            </a:fld>
            <a:endParaRPr lang="es-ES"/>
          </a:p>
        </p:txBody>
      </p:sp>
      <p:sp>
        <p:nvSpPr>
          <p:cNvPr id="9" name="CuadroTexto 8">
            <a:extLst>
              <a:ext uri="{FF2B5EF4-FFF2-40B4-BE49-F238E27FC236}">
                <a16:creationId xmlns:a16="http://schemas.microsoft.com/office/drawing/2014/main" id="{FC18F3D3-552B-0418-EF82-B2655E171726}"/>
              </a:ext>
            </a:extLst>
          </p:cNvPr>
          <p:cNvSpPr txBox="1"/>
          <p:nvPr/>
        </p:nvSpPr>
        <p:spPr>
          <a:xfrm>
            <a:off x="469776" y="1110392"/>
            <a:ext cx="8229600" cy="2308324"/>
          </a:xfrm>
          <a:prstGeom prst="rect">
            <a:avLst/>
          </a:prstGeom>
          <a:noFill/>
        </p:spPr>
        <p:txBody>
          <a:bodyPr wrap="square">
            <a:spAutoFit/>
          </a:bodyPr>
          <a:lstStyle/>
          <a:p>
            <a:pPr algn="just">
              <a:buFont typeface="Arial" panose="020B0604020202020204" pitchFamily="34" charset="0"/>
              <a:buChar char="•"/>
            </a:pPr>
            <a:r>
              <a:rPr lang="es-ES" sz="2400" b="0" i="0" dirty="0">
                <a:solidFill>
                  <a:srgbClr val="000000"/>
                </a:solidFill>
                <a:effectLst/>
                <a:latin typeface="Arial" panose="020B0604020202020204" pitchFamily="34" charset="0"/>
              </a:rPr>
              <a:t>Si se cumple la condición 1, se ejecuta el bloque 1</a:t>
            </a:r>
          </a:p>
          <a:p>
            <a:pPr algn="just">
              <a:buFont typeface="Arial" panose="020B0604020202020204" pitchFamily="34" charset="0"/>
              <a:buChar char="•"/>
            </a:pPr>
            <a:r>
              <a:rPr lang="es-ES" sz="2400" b="0" i="0" dirty="0">
                <a:solidFill>
                  <a:srgbClr val="000000"/>
                </a:solidFill>
                <a:effectLst/>
                <a:latin typeface="Arial" panose="020B0604020202020204" pitchFamily="34" charset="0"/>
              </a:rPr>
              <a:t>Si no se cumple la condición 1 pero sí que se cumple la condición 2, se ejecuta el bloque 2</a:t>
            </a:r>
          </a:p>
          <a:p>
            <a:pPr algn="just">
              <a:buFont typeface="Arial" panose="020B0604020202020204" pitchFamily="34" charset="0"/>
              <a:buChar char="•"/>
            </a:pPr>
            <a:r>
              <a:rPr lang="es-ES" sz="2400" b="0" i="0" dirty="0">
                <a:solidFill>
                  <a:srgbClr val="000000"/>
                </a:solidFill>
                <a:effectLst/>
                <a:latin typeface="Arial" panose="020B0604020202020204" pitchFamily="34" charset="0"/>
              </a:rPr>
              <a:t>Si no se cumplen ni la condición 1 ni la condición 2, se ejecuta el bloque 3.</a:t>
            </a:r>
          </a:p>
          <a:p>
            <a:pPr algn="just"/>
            <a:endParaRPr lang="es-ES" sz="2400" b="0" i="0" dirty="0">
              <a:solidFill>
                <a:srgbClr val="000000"/>
              </a:solidFill>
              <a:effectLst/>
              <a:latin typeface="Arial" panose="020B0604020202020204" pitchFamily="34" charset="0"/>
            </a:endParaRPr>
          </a:p>
        </p:txBody>
      </p:sp>
      <p:pic>
        <p:nvPicPr>
          <p:cNvPr id="3" name="Imagen 2">
            <a:extLst>
              <a:ext uri="{FF2B5EF4-FFF2-40B4-BE49-F238E27FC236}">
                <a16:creationId xmlns:a16="http://schemas.microsoft.com/office/drawing/2014/main" id="{7085E186-610E-8F96-63FB-7DCD138A085A}"/>
              </a:ext>
            </a:extLst>
          </p:cNvPr>
          <p:cNvPicPr>
            <a:picLocks noChangeAspect="1"/>
          </p:cNvPicPr>
          <p:nvPr/>
        </p:nvPicPr>
        <p:blipFill>
          <a:blip r:embed="rId3"/>
          <a:stretch>
            <a:fillRect/>
          </a:stretch>
        </p:blipFill>
        <p:spPr>
          <a:xfrm>
            <a:off x="3059832" y="3068960"/>
            <a:ext cx="3024336" cy="2703386"/>
          </a:xfrm>
          <a:prstGeom prst="rect">
            <a:avLst/>
          </a:prstGeom>
        </p:spPr>
      </p:pic>
    </p:spTree>
    <p:extLst>
      <p:ext uri="{BB962C8B-B14F-4D97-AF65-F5344CB8AC3E}">
        <p14:creationId xmlns:p14="http://schemas.microsoft.com/office/powerpoint/2010/main" val="118198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 Condicionales</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8</a:t>
            </a:fld>
            <a:endParaRPr lang="es-ES"/>
          </a:p>
        </p:txBody>
      </p:sp>
      <p:sp>
        <p:nvSpPr>
          <p:cNvPr id="9" name="CuadroTexto 8">
            <a:extLst>
              <a:ext uri="{FF2B5EF4-FFF2-40B4-BE49-F238E27FC236}">
                <a16:creationId xmlns:a16="http://schemas.microsoft.com/office/drawing/2014/main" id="{FC18F3D3-552B-0418-EF82-B2655E171726}"/>
              </a:ext>
            </a:extLst>
          </p:cNvPr>
          <p:cNvSpPr txBox="1"/>
          <p:nvPr/>
        </p:nvSpPr>
        <p:spPr>
          <a:xfrm>
            <a:off x="469776" y="1110392"/>
            <a:ext cx="8229600" cy="830997"/>
          </a:xfrm>
          <a:prstGeom prst="rect">
            <a:avLst/>
          </a:prstGeom>
          <a:noFill/>
        </p:spPr>
        <p:txBody>
          <a:bodyPr wrap="square">
            <a:spAutoFit/>
          </a:bodyPr>
          <a:lstStyle/>
          <a:p>
            <a:pPr algn="just">
              <a:buFont typeface="Arial" panose="020B0604020202020204" pitchFamily="34" charset="0"/>
              <a:buChar char="•"/>
            </a:pPr>
            <a:r>
              <a:rPr lang="es-ES" sz="2400" b="0" i="0" dirty="0">
                <a:solidFill>
                  <a:srgbClr val="000000"/>
                </a:solidFill>
                <a:effectLst/>
                <a:latin typeface="Arial" panose="020B0604020202020204" pitchFamily="34" charset="0"/>
              </a:rPr>
              <a:t>Esta estructura es equivalente a la siguiente estructura de </a:t>
            </a:r>
            <a:r>
              <a:rPr lang="es-ES" sz="2400" b="0" i="0" dirty="0">
                <a:solidFill>
                  <a:srgbClr val="FF7700"/>
                </a:solidFill>
                <a:effectLst/>
                <a:latin typeface="Arial" panose="020B0604020202020204" pitchFamily="34" charset="0"/>
              </a:rPr>
              <a:t>if</a:t>
            </a:r>
            <a:r>
              <a:rPr lang="es-ES" sz="2400" b="0" i="0" dirty="0">
                <a:solidFill>
                  <a:srgbClr val="000000"/>
                </a:solidFill>
                <a:effectLst/>
                <a:latin typeface="Arial" panose="020B0604020202020204" pitchFamily="34" charset="0"/>
              </a:rPr>
              <a:t> ... </a:t>
            </a:r>
            <a:r>
              <a:rPr lang="es-ES" sz="2400" b="0" i="0" dirty="0">
                <a:solidFill>
                  <a:srgbClr val="FF7700"/>
                </a:solidFill>
                <a:effectLst/>
                <a:latin typeface="Arial" panose="020B0604020202020204" pitchFamily="34" charset="0"/>
              </a:rPr>
              <a:t>else</a:t>
            </a:r>
            <a:r>
              <a:rPr lang="es-ES" sz="2400" b="0" i="0" dirty="0">
                <a:solidFill>
                  <a:srgbClr val="000000"/>
                </a:solidFill>
                <a:effectLst/>
                <a:latin typeface="Arial" panose="020B0604020202020204" pitchFamily="34" charset="0"/>
              </a:rPr>
              <a:t> ... anidados:</a:t>
            </a:r>
          </a:p>
        </p:txBody>
      </p:sp>
      <p:pic>
        <p:nvPicPr>
          <p:cNvPr id="5" name="Imagen 4">
            <a:extLst>
              <a:ext uri="{FF2B5EF4-FFF2-40B4-BE49-F238E27FC236}">
                <a16:creationId xmlns:a16="http://schemas.microsoft.com/office/drawing/2014/main" id="{AA51EE5D-8451-9C25-C79A-C6B3F38B43CB}"/>
              </a:ext>
            </a:extLst>
          </p:cNvPr>
          <p:cNvPicPr>
            <a:picLocks noChangeAspect="1"/>
          </p:cNvPicPr>
          <p:nvPr/>
        </p:nvPicPr>
        <p:blipFill>
          <a:blip r:embed="rId3"/>
          <a:stretch>
            <a:fillRect/>
          </a:stretch>
        </p:blipFill>
        <p:spPr>
          <a:xfrm>
            <a:off x="2987824" y="1941389"/>
            <a:ext cx="2505075" cy="2343150"/>
          </a:xfrm>
          <a:prstGeom prst="rect">
            <a:avLst/>
          </a:prstGeom>
        </p:spPr>
      </p:pic>
      <p:sp>
        <p:nvSpPr>
          <p:cNvPr id="7" name="CuadroTexto 6">
            <a:extLst>
              <a:ext uri="{FF2B5EF4-FFF2-40B4-BE49-F238E27FC236}">
                <a16:creationId xmlns:a16="http://schemas.microsoft.com/office/drawing/2014/main" id="{AC29EC59-4A41-0D19-5583-2AA06596A854}"/>
              </a:ext>
            </a:extLst>
          </p:cNvPr>
          <p:cNvSpPr txBox="1"/>
          <p:nvPr/>
        </p:nvSpPr>
        <p:spPr>
          <a:xfrm>
            <a:off x="696108" y="4318839"/>
            <a:ext cx="8003267" cy="1200329"/>
          </a:xfrm>
          <a:prstGeom prst="rect">
            <a:avLst/>
          </a:prstGeom>
          <a:noFill/>
        </p:spPr>
        <p:txBody>
          <a:bodyPr wrap="square">
            <a:spAutoFit/>
          </a:bodyPr>
          <a:lstStyle/>
          <a:p>
            <a:r>
              <a:rPr lang="es-ES" sz="2400" b="0" i="0" dirty="0">
                <a:solidFill>
                  <a:srgbClr val="000000"/>
                </a:solidFill>
                <a:effectLst/>
                <a:latin typeface="Arial" panose="020B0604020202020204" pitchFamily="34" charset="0"/>
              </a:rPr>
              <a:t>Se pueden escribir tantos bloques </a:t>
            </a:r>
            <a:r>
              <a:rPr lang="es-ES" sz="2400" b="0" i="0" dirty="0">
                <a:solidFill>
                  <a:srgbClr val="FF7700"/>
                </a:solidFill>
                <a:effectLst/>
                <a:latin typeface="Arial" panose="020B0604020202020204" pitchFamily="34" charset="0"/>
              </a:rPr>
              <a:t>elif</a:t>
            </a:r>
            <a:r>
              <a:rPr lang="es-ES" sz="2400" b="0" i="0" dirty="0">
                <a:solidFill>
                  <a:srgbClr val="000000"/>
                </a:solidFill>
                <a:effectLst/>
                <a:latin typeface="Arial" panose="020B0604020202020204" pitchFamily="34" charset="0"/>
              </a:rPr>
              <a:t> como sean necesarios. El bloque </a:t>
            </a:r>
            <a:r>
              <a:rPr lang="es-ES" sz="2400" b="0" i="0" dirty="0">
                <a:solidFill>
                  <a:srgbClr val="FF7700"/>
                </a:solidFill>
                <a:effectLst/>
                <a:latin typeface="Arial" panose="020B0604020202020204" pitchFamily="34" charset="0"/>
              </a:rPr>
              <a:t>else</a:t>
            </a:r>
            <a:r>
              <a:rPr lang="es-ES" sz="2400" b="0" i="0" dirty="0">
                <a:solidFill>
                  <a:srgbClr val="000000"/>
                </a:solidFill>
                <a:effectLst/>
                <a:latin typeface="Arial" panose="020B0604020202020204" pitchFamily="34" charset="0"/>
              </a:rPr>
              <a:t> (que es opcional) se ejecuta si no se cumple ninguna de las condiciones anteriores.</a:t>
            </a:r>
            <a:endParaRPr lang="es-ES" sz="2400" dirty="0"/>
          </a:p>
        </p:txBody>
      </p:sp>
    </p:spTree>
    <p:extLst>
      <p:ext uri="{BB962C8B-B14F-4D97-AF65-F5344CB8AC3E}">
        <p14:creationId xmlns:p14="http://schemas.microsoft.com/office/powerpoint/2010/main" val="239543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85F0B3-5647-B249-AC8D-F861D274D7F2}"/>
              </a:ext>
            </a:extLst>
          </p:cNvPr>
          <p:cNvSpPr txBox="1"/>
          <p:nvPr/>
        </p:nvSpPr>
        <p:spPr>
          <a:xfrm>
            <a:off x="683568" y="751344"/>
            <a:ext cx="7992888" cy="830997"/>
          </a:xfrm>
          <a:prstGeom prst="rect">
            <a:avLst/>
          </a:prstGeom>
          <a:noFill/>
        </p:spPr>
        <p:txBody>
          <a:bodyPr wrap="square">
            <a:spAutoFit/>
          </a:bodyPr>
          <a:lstStyle/>
          <a:p>
            <a:pPr algn="l"/>
            <a:r>
              <a:rPr lang="es-ES" sz="2400" b="0" i="0" dirty="0">
                <a:solidFill>
                  <a:srgbClr val="212529"/>
                </a:solidFill>
                <a:effectLst/>
                <a:latin typeface="-apple-system"/>
              </a:rPr>
              <a:t>Para describir la evaluación a realizar sobre una condición, se utilizan </a:t>
            </a:r>
            <a:r>
              <a:rPr lang="es-ES" sz="2400" b="1" i="0" dirty="0">
                <a:solidFill>
                  <a:srgbClr val="212529"/>
                </a:solidFill>
                <a:effectLst/>
                <a:latin typeface="-apple-system"/>
              </a:rPr>
              <a:t>operadores relacionales</a:t>
            </a:r>
            <a:r>
              <a:rPr lang="es-ES" sz="2400" b="0" i="0" dirty="0">
                <a:solidFill>
                  <a:srgbClr val="212529"/>
                </a:solidFill>
                <a:effectLst/>
                <a:latin typeface="-apple-system"/>
              </a:rPr>
              <a:t> (o de comparación):</a:t>
            </a:r>
          </a:p>
        </p:txBody>
      </p:sp>
      <p:pic>
        <p:nvPicPr>
          <p:cNvPr id="8" name="Imagen 7">
            <a:extLst>
              <a:ext uri="{FF2B5EF4-FFF2-40B4-BE49-F238E27FC236}">
                <a16:creationId xmlns:a16="http://schemas.microsoft.com/office/drawing/2014/main" id="{FEF20790-D354-7AA4-7727-8A5D9267CAB1}"/>
              </a:ext>
            </a:extLst>
          </p:cNvPr>
          <p:cNvPicPr>
            <a:picLocks noChangeAspect="1"/>
          </p:cNvPicPr>
          <p:nvPr/>
        </p:nvPicPr>
        <p:blipFill>
          <a:blip r:embed="rId2"/>
          <a:stretch>
            <a:fillRect/>
          </a:stretch>
        </p:blipFill>
        <p:spPr>
          <a:xfrm>
            <a:off x="1619672" y="2046397"/>
            <a:ext cx="5739340" cy="3182803"/>
          </a:xfrm>
          <a:prstGeom prst="rect">
            <a:avLst/>
          </a:prstGeom>
        </p:spPr>
      </p:pic>
    </p:spTree>
    <p:extLst>
      <p:ext uri="{BB962C8B-B14F-4D97-AF65-F5344CB8AC3E}">
        <p14:creationId xmlns:p14="http://schemas.microsoft.com/office/powerpoint/2010/main" val="225848258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1084</Words>
  <Application>Microsoft Office PowerPoint</Application>
  <PresentationFormat>Presentación en pantalla (4:3)</PresentationFormat>
  <Paragraphs>89</Paragraphs>
  <Slides>21</Slides>
  <Notes>15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-apple-system</vt:lpstr>
      <vt:lpstr>Arial</vt:lpstr>
      <vt:lpstr>Arial</vt:lpstr>
      <vt:lpstr>Calibri</vt:lpstr>
      <vt:lpstr>Helvetica</vt:lpstr>
      <vt:lpstr>Roboto</vt:lpstr>
      <vt:lpstr>SFMono-Regular</vt:lpstr>
      <vt:lpstr>Source Sans Pro</vt:lpstr>
      <vt:lpstr>1_Tema de Office</vt:lpstr>
      <vt:lpstr>Estructuras de Control Prof. Cynthya García De Jesús </vt:lpstr>
      <vt:lpstr>Estructuras de Control</vt:lpstr>
      <vt:lpstr>Presentación de PowerPoint</vt:lpstr>
      <vt:lpstr>Presentación de PowerPoint</vt:lpstr>
      <vt:lpstr>Estructuras de Control Condicionales</vt:lpstr>
      <vt:lpstr>Estructuras de Control Condicionales</vt:lpstr>
      <vt:lpstr>Estructuras de Control Condicionales</vt:lpstr>
      <vt:lpstr>Estructuras de Control Condicionales</vt:lpstr>
      <vt:lpstr>Presentación de PowerPoint</vt:lpstr>
      <vt:lpstr>Presentación de PowerPoint</vt:lpstr>
      <vt:lpstr>Estructuras de Control Condicionales</vt:lpstr>
      <vt:lpstr>Estructuras de Control Condicionales</vt:lpstr>
      <vt:lpstr>Estructuras de Control Condicionales</vt:lpstr>
      <vt:lpstr>Sentencias condicionales anidadas</vt:lpstr>
      <vt:lpstr>Presentación de PowerPoint</vt:lpstr>
      <vt:lpstr>Estructuras de Control Condicionales</vt:lpstr>
      <vt:lpstr>Ejercicios de Clase:</vt:lpstr>
      <vt:lpstr>Ejercicios de Clase:</vt:lpstr>
      <vt:lpstr>Ejercicios de Clase:</vt:lpstr>
      <vt:lpstr>Ejercicios de Clase:</vt:lpstr>
      <vt:lpstr>Derechos de Autor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Ficheros de Texto Funciones para manipular cadenas de caracteres</dc:title>
  <dc:creator>Mary Luz Mouronte López</dc:creator>
  <cp:lastModifiedBy>Cynthya García de Jesús</cp:lastModifiedBy>
  <cp:revision>68</cp:revision>
  <cp:lastPrinted>2021-09-19T16:39:49Z</cp:lastPrinted>
  <dcterms:created xsi:type="dcterms:W3CDTF">2020-07-22T08:13:12Z</dcterms:created>
  <dcterms:modified xsi:type="dcterms:W3CDTF">2022-09-25T18:05:01Z</dcterms:modified>
</cp:coreProperties>
</file>