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5660" r:id="rId1"/>
  </p:sldMasterIdLst>
  <p:notesMasterIdLst>
    <p:notesMasterId r:id="rId10"/>
  </p:notesMasterIdLst>
  <p:sldIdLst>
    <p:sldId id="459" r:id="rId2"/>
    <p:sldId id="483" r:id="rId3"/>
    <p:sldId id="503" r:id="rId4"/>
    <p:sldId id="505" r:id="rId5"/>
    <p:sldId id="504" r:id="rId6"/>
    <p:sldId id="497" r:id="rId7"/>
    <p:sldId id="486" r:id="rId8"/>
    <p:sldId id="458" r:id="rId9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D4F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7747A9-074B-4FB7-AC62-3C6D46B9B3C3}" v="191" dt="2021-10-06T05:12:37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784" autoAdjust="0"/>
  </p:normalViewPr>
  <p:slideViewPr>
    <p:cSldViewPr>
      <p:cViewPr varScale="1">
        <p:scale>
          <a:sx n="56" d="100"/>
          <a:sy n="56" d="100"/>
        </p:scale>
        <p:origin x="85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48"/>
    </p:cViewPr>
  </p:sorterViewPr>
  <p:notesViewPr>
    <p:cSldViewPr>
      <p:cViewPr varScale="1">
        <p:scale>
          <a:sx n="55" d="100"/>
          <a:sy n="55" d="100"/>
        </p:scale>
        <p:origin x="2880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vier Sánchez Soriano" userId="7e2e63d3-14f2-431b-96f4-b0573b98b963" providerId="ADAL" clId="{777747A9-074B-4FB7-AC62-3C6D46B9B3C3}"/>
    <pc:docChg chg="undo custSel delSld modSld modMainMaster">
      <pc:chgData name="Javier Sánchez Soriano" userId="7e2e63d3-14f2-431b-96f4-b0573b98b963" providerId="ADAL" clId="{777747A9-074B-4FB7-AC62-3C6D46B9B3C3}" dt="2021-10-06T05:12:37.661" v="591" actId="20577"/>
      <pc:docMkLst>
        <pc:docMk/>
      </pc:docMkLst>
      <pc:sldChg chg="addSp delSp modSp mod modAnim">
        <pc:chgData name="Javier Sánchez Soriano" userId="7e2e63d3-14f2-431b-96f4-b0573b98b963" providerId="ADAL" clId="{777747A9-074B-4FB7-AC62-3C6D46B9B3C3}" dt="2021-09-28T04:52:19.946" v="95" actId="108"/>
        <pc:sldMkLst>
          <pc:docMk/>
          <pc:sldMk cId="0" sldId="268"/>
        </pc:sldMkLst>
        <pc:spChg chg="mod">
          <ac:chgData name="Javier Sánchez Soriano" userId="7e2e63d3-14f2-431b-96f4-b0573b98b963" providerId="ADAL" clId="{777747A9-074B-4FB7-AC62-3C6D46B9B3C3}" dt="2021-09-28T04:49:45.048" v="68" actId="1076"/>
          <ac:spMkLst>
            <pc:docMk/>
            <pc:sldMk cId="0" sldId="268"/>
            <ac:spMk id="3" creationId="{B86D7DD2-F7FF-4B12-9294-34A4ED7AFC24}"/>
          </ac:spMkLst>
        </pc:spChg>
        <pc:spChg chg="add del mod">
          <ac:chgData name="Javier Sánchez Soriano" userId="7e2e63d3-14f2-431b-96f4-b0573b98b963" providerId="ADAL" clId="{777747A9-074B-4FB7-AC62-3C6D46B9B3C3}" dt="2021-09-28T04:48:38.697" v="55" actId="478"/>
          <ac:spMkLst>
            <pc:docMk/>
            <pc:sldMk cId="0" sldId="268"/>
            <ac:spMk id="8" creationId="{DF38F85A-89AB-4845-B747-1045D0D8077A}"/>
          </ac:spMkLst>
        </pc:spChg>
        <pc:spChg chg="add mod">
          <ac:chgData name="Javier Sánchez Soriano" userId="7e2e63d3-14f2-431b-96f4-b0573b98b963" providerId="ADAL" clId="{777747A9-074B-4FB7-AC62-3C6D46B9B3C3}" dt="2021-09-28T04:52:19.946" v="95" actId="108"/>
          <ac:spMkLst>
            <pc:docMk/>
            <pc:sldMk cId="0" sldId="268"/>
            <ac:spMk id="10" creationId="{6862DB85-8C31-4640-9EDA-D484DABA0D85}"/>
          </ac:spMkLst>
        </pc:spChg>
        <pc:picChg chg="del">
          <ac:chgData name="Javier Sánchez Soriano" userId="7e2e63d3-14f2-431b-96f4-b0573b98b963" providerId="ADAL" clId="{777747A9-074B-4FB7-AC62-3C6D46B9B3C3}" dt="2021-09-28T04:48:31.734" v="52" actId="478"/>
          <ac:picMkLst>
            <pc:docMk/>
            <pc:sldMk cId="0" sldId="268"/>
            <ac:picMk id="6" creationId="{BE89A79D-E061-4684-B278-7B14BCFBBC4C}"/>
          </ac:picMkLst>
        </pc:picChg>
        <pc:picChg chg="mod">
          <ac:chgData name="Javier Sánchez Soriano" userId="7e2e63d3-14f2-431b-96f4-b0573b98b963" providerId="ADAL" clId="{777747A9-074B-4FB7-AC62-3C6D46B9B3C3}" dt="2021-09-28T04:49:39.057" v="67" actId="1076"/>
          <ac:picMkLst>
            <pc:docMk/>
            <pc:sldMk cId="0" sldId="268"/>
            <ac:picMk id="7" creationId="{D9980DDB-D786-4DBE-AB69-9D2B5DE4190A}"/>
          </ac:picMkLst>
        </pc:picChg>
        <pc:picChg chg="del mod">
          <ac:chgData name="Javier Sánchez Soriano" userId="7e2e63d3-14f2-431b-96f4-b0573b98b963" providerId="ADAL" clId="{777747A9-074B-4FB7-AC62-3C6D46B9B3C3}" dt="2021-09-28T04:48:33.276" v="54" actId="478"/>
          <ac:picMkLst>
            <pc:docMk/>
            <pc:sldMk cId="0" sldId="268"/>
            <ac:picMk id="1026" creationId="{00000000-0000-0000-0000-000000000000}"/>
          </ac:picMkLst>
        </pc:picChg>
      </pc:sldChg>
      <pc:sldChg chg="modSp mod">
        <pc:chgData name="Javier Sánchez Soriano" userId="7e2e63d3-14f2-431b-96f4-b0573b98b963" providerId="ADAL" clId="{777747A9-074B-4FB7-AC62-3C6D46B9B3C3}" dt="2021-09-28T04:52:51.784" v="96" actId="115"/>
        <pc:sldMkLst>
          <pc:docMk/>
          <pc:sldMk cId="0" sldId="269"/>
        </pc:sldMkLst>
        <pc:spChg chg="mod">
          <ac:chgData name="Javier Sánchez Soriano" userId="7e2e63d3-14f2-431b-96f4-b0573b98b963" providerId="ADAL" clId="{777747A9-074B-4FB7-AC62-3C6D46B9B3C3}" dt="2021-09-28T04:52:51.784" v="96" actId="115"/>
          <ac:spMkLst>
            <pc:docMk/>
            <pc:sldMk cId="0" sldId="269"/>
            <ac:spMk id="3" creationId="{00000000-0000-0000-0000-000000000000}"/>
          </ac:spMkLst>
        </pc:spChg>
      </pc:sldChg>
      <pc:sldChg chg="del">
        <pc:chgData name="Javier Sánchez Soriano" userId="7e2e63d3-14f2-431b-96f4-b0573b98b963" providerId="ADAL" clId="{777747A9-074B-4FB7-AC62-3C6D46B9B3C3}" dt="2021-09-28T04:48:28.485" v="51" actId="47"/>
        <pc:sldMkLst>
          <pc:docMk/>
          <pc:sldMk cId="0" sldId="271"/>
        </pc:sldMkLst>
      </pc:sldChg>
      <pc:sldChg chg="modSp mod">
        <pc:chgData name="Javier Sánchez Soriano" userId="7e2e63d3-14f2-431b-96f4-b0573b98b963" providerId="ADAL" clId="{777747A9-074B-4FB7-AC62-3C6D46B9B3C3}" dt="2021-09-28T04:38:36.843" v="11" actId="20577"/>
        <pc:sldMkLst>
          <pc:docMk/>
          <pc:sldMk cId="946918050" sldId="460"/>
        </pc:sldMkLst>
        <pc:spChg chg="mod">
          <ac:chgData name="Javier Sánchez Soriano" userId="7e2e63d3-14f2-431b-96f4-b0573b98b963" providerId="ADAL" clId="{777747A9-074B-4FB7-AC62-3C6D46B9B3C3}" dt="2021-09-28T04:38:36.843" v="11" actId="20577"/>
          <ac:spMkLst>
            <pc:docMk/>
            <pc:sldMk cId="946918050" sldId="460"/>
            <ac:spMk id="2" creationId="{52AFCB72-0053-4923-A1DF-BE6E9CE978C0}"/>
          </ac:spMkLst>
        </pc:spChg>
      </pc:sldChg>
      <pc:sldChg chg="modSp mod">
        <pc:chgData name="Javier Sánchez Soriano" userId="7e2e63d3-14f2-431b-96f4-b0573b98b963" providerId="ADAL" clId="{777747A9-074B-4FB7-AC62-3C6D46B9B3C3}" dt="2021-09-28T04:39:23.265" v="50" actId="20577"/>
        <pc:sldMkLst>
          <pc:docMk/>
          <pc:sldMk cId="8276751" sldId="464"/>
        </pc:sldMkLst>
        <pc:spChg chg="mod">
          <ac:chgData name="Javier Sánchez Soriano" userId="7e2e63d3-14f2-431b-96f4-b0573b98b963" providerId="ADAL" clId="{777747A9-074B-4FB7-AC62-3C6D46B9B3C3}" dt="2021-09-28T04:39:23.265" v="50" actId="20577"/>
          <ac:spMkLst>
            <pc:docMk/>
            <pc:sldMk cId="8276751" sldId="464"/>
            <ac:spMk id="2" creationId="{52AFCB72-0053-4923-A1DF-BE6E9CE978C0}"/>
          </ac:spMkLst>
        </pc:spChg>
      </pc:sldChg>
      <pc:sldChg chg="addSp delSp modSp mod delAnim modAnim">
        <pc:chgData name="Javier Sánchez Soriano" userId="7e2e63d3-14f2-431b-96f4-b0573b98b963" providerId="ADAL" clId="{777747A9-074B-4FB7-AC62-3C6D46B9B3C3}" dt="2021-10-06T05:12:37.661" v="591" actId="20577"/>
        <pc:sldMkLst>
          <pc:docMk/>
          <pc:sldMk cId="1471504574" sldId="469"/>
        </pc:sldMkLst>
        <pc:spChg chg="mod">
          <ac:chgData name="Javier Sánchez Soriano" userId="7e2e63d3-14f2-431b-96f4-b0573b98b963" providerId="ADAL" clId="{777747A9-074B-4FB7-AC62-3C6D46B9B3C3}" dt="2021-09-28T04:39:19.721" v="41" actId="20577"/>
          <ac:spMkLst>
            <pc:docMk/>
            <pc:sldMk cId="1471504574" sldId="469"/>
            <ac:spMk id="2" creationId="{18908918-1F96-43B3-AC57-BEC6FBF4813F}"/>
          </ac:spMkLst>
        </pc:spChg>
        <pc:spChg chg="del">
          <ac:chgData name="Javier Sánchez Soriano" userId="7e2e63d3-14f2-431b-96f4-b0573b98b963" providerId="ADAL" clId="{777747A9-074B-4FB7-AC62-3C6D46B9B3C3}" dt="2021-09-28T04:39:15.324" v="22" actId="478"/>
          <ac:spMkLst>
            <pc:docMk/>
            <pc:sldMk cId="1471504574" sldId="469"/>
            <ac:spMk id="3" creationId="{E6B7EF6D-8542-45DB-B0E6-7D274DA619D0}"/>
          </ac:spMkLst>
        </pc:spChg>
        <pc:spChg chg="add del mod">
          <ac:chgData name="Javier Sánchez Soriano" userId="7e2e63d3-14f2-431b-96f4-b0573b98b963" providerId="ADAL" clId="{777747A9-074B-4FB7-AC62-3C6D46B9B3C3}" dt="2021-09-28T04:39:15.998" v="23" actId="478"/>
          <ac:spMkLst>
            <pc:docMk/>
            <pc:sldMk cId="1471504574" sldId="469"/>
            <ac:spMk id="6" creationId="{A413BDA7-B563-435A-ACC9-EFA875043B43}"/>
          </ac:spMkLst>
        </pc:spChg>
        <pc:spChg chg="add mod">
          <ac:chgData name="Javier Sánchez Soriano" userId="7e2e63d3-14f2-431b-96f4-b0573b98b963" providerId="ADAL" clId="{777747A9-074B-4FB7-AC62-3C6D46B9B3C3}" dt="2021-10-06T05:12:37.661" v="591" actId="20577"/>
          <ac:spMkLst>
            <pc:docMk/>
            <pc:sldMk cId="1471504574" sldId="469"/>
            <ac:spMk id="7" creationId="{D4483E3A-D0FA-4800-AC18-C8E6127D6B2E}"/>
          </ac:spMkLst>
        </pc:spChg>
      </pc:sldChg>
      <pc:sldChg chg="del">
        <pc:chgData name="Javier Sánchez Soriano" userId="7e2e63d3-14f2-431b-96f4-b0573b98b963" providerId="ADAL" clId="{777747A9-074B-4FB7-AC62-3C6D46B9B3C3}" dt="2021-09-28T04:39:02.427" v="12" actId="47"/>
        <pc:sldMkLst>
          <pc:docMk/>
          <pc:sldMk cId="3198468547" sldId="474"/>
        </pc:sldMkLst>
      </pc:sldChg>
      <pc:sldChg chg="del">
        <pc:chgData name="Javier Sánchez Soriano" userId="7e2e63d3-14f2-431b-96f4-b0573b98b963" providerId="ADAL" clId="{777747A9-074B-4FB7-AC62-3C6D46B9B3C3}" dt="2021-09-28T04:39:02.427" v="12" actId="47"/>
        <pc:sldMkLst>
          <pc:docMk/>
          <pc:sldMk cId="3580456583" sldId="475"/>
        </pc:sldMkLst>
      </pc:sldChg>
      <pc:sldMasterChg chg="modSldLayout">
        <pc:chgData name="Javier Sánchez Soriano" userId="7e2e63d3-14f2-431b-96f4-b0573b98b963" providerId="ADAL" clId="{777747A9-074B-4FB7-AC62-3C6D46B9B3C3}" dt="2021-09-28T04:38:27.152" v="9" actId="20577"/>
        <pc:sldMasterMkLst>
          <pc:docMk/>
          <pc:sldMasterMk cId="2324238131" sldId="2147485660"/>
        </pc:sldMasterMkLst>
        <pc:sldLayoutChg chg="modSp mod">
          <pc:chgData name="Javier Sánchez Soriano" userId="7e2e63d3-14f2-431b-96f4-b0573b98b963" providerId="ADAL" clId="{777747A9-074B-4FB7-AC62-3C6D46B9B3C3}" dt="2021-09-28T04:38:27.152" v="9" actId="20577"/>
          <pc:sldLayoutMkLst>
            <pc:docMk/>
            <pc:sldMasterMk cId="2324238131" sldId="2147485660"/>
            <pc:sldLayoutMk cId="777296928" sldId="2147485661"/>
          </pc:sldLayoutMkLst>
          <pc:spChg chg="mod">
            <ac:chgData name="Javier Sánchez Soriano" userId="7e2e63d3-14f2-431b-96f4-b0573b98b963" providerId="ADAL" clId="{777747A9-074B-4FB7-AC62-3C6D46B9B3C3}" dt="2021-09-28T04:38:27.152" v="9" actId="20577"/>
            <ac:spMkLst>
              <pc:docMk/>
              <pc:sldMasterMk cId="2324238131" sldId="2147485660"/>
              <pc:sldLayoutMk cId="777296928" sldId="2147485661"/>
              <ac:spMk id="24" creationId="{3A5C4E4D-4A2B-4650-B3BB-44D222ECD56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F2185AF6-E3A3-4E0B-9ACA-B9AEDA04AF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AB0F343-A3DB-46EE-8B4E-7EB72489DAF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74A2FAE-5C7D-429D-9A02-7B8466109F0F}" type="datetimeFigureOut">
              <a:rPr lang="es-ES"/>
              <a:pPr>
                <a:defRPr/>
              </a:pPr>
              <a:t>13/10/2022</a:t>
            </a:fld>
            <a:endParaRPr lang="es-ES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17DD45D2-17E3-46DA-A9F3-81B7AD5D9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6A505E60-F070-41B3-B21F-7044597A7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9B5C0E4-4955-46E9-87E9-20202355E0F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31007DD0-70C3-4AC5-89FD-53CD1DCAC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D539649-EB31-4E09-ADFF-5B40DD57C26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5165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CE584D4D-3A03-4ACF-8625-CD0B68648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35582530-C71F-401F-A4F8-49B66BAB5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50D5FCDF-53C3-4233-A9A3-00BB65174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8901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890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32B9D56-5126-4DAC-B844-07240E98F551}" type="slidenum">
              <a:rPr lang="es-ES" altLang="es-ES" sz="1300"/>
              <a:pPr>
                <a:spcBef>
                  <a:spcPct val="0"/>
                </a:spcBef>
              </a:pPr>
              <a:t>2</a:t>
            </a:fld>
            <a:endParaRPr lang="es-ES" altLang="es-ES" sz="1300"/>
          </a:p>
        </p:txBody>
      </p:sp>
    </p:spTree>
    <p:extLst>
      <p:ext uri="{BB962C8B-B14F-4D97-AF65-F5344CB8AC3E}">
        <p14:creationId xmlns:p14="http://schemas.microsoft.com/office/powerpoint/2010/main" val="906168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539649-EB31-4E09-ADFF-5B40DD57C26B}" type="slidenum">
              <a:rPr lang="es-ES" altLang="es-ES" smtClean="0"/>
              <a:pPr>
                <a:defRPr/>
              </a:pPr>
              <a:t>6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912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16E978-783E-B345-9821-D9616A200D93}" type="slidenum">
              <a:rPr lang="es-ES_tradnl" smtClean="0"/>
              <a:pPr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009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539649-EB31-4E09-ADFF-5B40DD57C26B}" type="slidenum">
              <a:rPr lang="es-ES" altLang="es-ES" smtClean="0"/>
              <a:pPr>
                <a:defRPr/>
              </a:pPr>
              <a:t>8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46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915058" y="2070283"/>
            <a:ext cx="6035512" cy="71062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3692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Título del tema</a:t>
            </a:r>
          </a:p>
        </p:txBody>
      </p:sp>
      <p:sp>
        <p:nvSpPr>
          <p:cNvPr id="10" name="Rectángulo 23"/>
          <p:cNvSpPr/>
          <p:nvPr userDrawn="1"/>
        </p:nvSpPr>
        <p:spPr>
          <a:xfrm>
            <a:off x="1" y="8"/>
            <a:ext cx="2813539" cy="422320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sp>
        <p:nvSpPr>
          <p:cNvPr id="11" name="Rectángulo 22"/>
          <p:cNvSpPr/>
          <p:nvPr userDrawn="1"/>
        </p:nvSpPr>
        <p:spPr>
          <a:xfrm>
            <a:off x="2822240" y="4232633"/>
            <a:ext cx="6330462" cy="264092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13" name="12 Imagen" descr="logo_UFV_reducciones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6205395"/>
            <a:ext cx="1758114" cy="478355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3A5C4E4D-4A2B-4650-B3BB-44D222ECD561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Matemática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777296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4"/>
          <p:cNvSpPr/>
          <p:nvPr userDrawn="1"/>
        </p:nvSpPr>
        <p:spPr>
          <a:xfrm>
            <a:off x="457200" y="204119"/>
            <a:ext cx="3008314" cy="1224136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2"/>
            <a:ext cx="3008313" cy="1162051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1" y="273056"/>
            <a:ext cx="5111750" cy="585311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954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585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23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46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0" name="12 Imagen" descr="logo_UFV_reducciones.jpg">
            <a:extLst>
              <a:ext uri="{FF2B5EF4-FFF2-40B4-BE49-F238E27FC236}">
                <a16:creationId xmlns:a16="http://schemas.microsoft.com/office/drawing/2014/main" id="{31312396-509F-47D7-92B3-64354D945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199" y="6243125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97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3"/>
            <a:ext cx="5486400" cy="566739"/>
          </a:xfrm>
          <a:prstGeom prst="rect">
            <a:avLst/>
          </a:prstGeom>
        </p:spPr>
        <p:txBody>
          <a:bodyPr lIns="91429" tIns="45715" rIns="91429" bIns="45715" anchor="b"/>
          <a:lstStyle>
            <a:lvl1pPr algn="l">
              <a:defRPr sz="1846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2954"/>
            </a:lvl1pPr>
            <a:lvl2pPr marL="421993" indent="0">
              <a:buNone/>
              <a:defRPr sz="2585"/>
            </a:lvl2pPr>
            <a:lvl3pPr marL="843987" indent="0">
              <a:buNone/>
              <a:defRPr sz="2123"/>
            </a:lvl3pPr>
            <a:lvl4pPr marL="1265981" indent="0">
              <a:buNone/>
              <a:defRPr sz="1846"/>
            </a:lvl4pPr>
            <a:lvl5pPr marL="1687973" indent="0">
              <a:buNone/>
              <a:defRPr sz="1846"/>
            </a:lvl5pPr>
            <a:lvl6pPr marL="2109967" indent="0">
              <a:buNone/>
              <a:defRPr sz="1846"/>
            </a:lvl6pPr>
            <a:lvl7pPr marL="2531960" indent="0">
              <a:buNone/>
              <a:defRPr sz="1846"/>
            </a:lvl7pPr>
            <a:lvl8pPr marL="2953953" indent="0">
              <a:buNone/>
              <a:defRPr sz="1846"/>
            </a:lvl8pPr>
            <a:lvl9pPr marL="3375947" indent="0">
              <a:buNone/>
              <a:defRPr sz="1846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41"/>
            <a:ext cx="5486400" cy="804863"/>
          </a:xfrm>
          <a:prstGeom prst="rect">
            <a:avLst/>
          </a:prstGeom>
        </p:spPr>
        <p:txBody>
          <a:bodyPr lIns="91429" tIns="45715" rIns="91429" bIns="45715"/>
          <a:lstStyle>
            <a:lvl1pPr marL="0" indent="0">
              <a:buNone/>
              <a:defRPr sz="1292"/>
            </a:lvl1pPr>
            <a:lvl2pPr marL="421993" indent="0">
              <a:buNone/>
              <a:defRPr sz="1108"/>
            </a:lvl2pPr>
            <a:lvl3pPr marL="843987" indent="0">
              <a:buNone/>
              <a:defRPr sz="1015"/>
            </a:lvl3pPr>
            <a:lvl4pPr marL="1265981" indent="0">
              <a:buNone/>
              <a:defRPr sz="831"/>
            </a:lvl4pPr>
            <a:lvl5pPr marL="1687973" indent="0">
              <a:buNone/>
              <a:defRPr sz="831"/>
            </a:lvl5pPr>
            <a:lvl6pPr marL="2109967" indent="0">
              <a:buNone/>
              <a:defRPr sz="831"/>
            </a:lvl6pPr>
            <a:lvl7pPr marL="2531960" indent="0">
              <a:buNone/>
              <a:defRPr sz="831"/>
            </a:lvl7pPr>
            <a:lvl8pPr marL="2953953" indent="0">
              <a:buNone/>
              <a:defRPr sz="831"/>
            </a:lvl8pPr>
            <a:lvl9pPr marL="3375947" indent="0">
              <a:buNone/>
              <a:defRPr sz="83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36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50071"/>
            <a:ext cx="8229600" cy="4976096"/>
          </a:xfrm>
          <a:prstGeom prst="rect">
            <a:avLst/>
          </a:prstGeom>
        </p:spPr>
        <p:txBody>
          <a:bodyPr vert="eaVert" lIns="91429" tIns="45715" rIns="91429" bIns="45715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95995" y="6356354"/>
            <a:ext cx="5523805" cy="421518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7610834-878C-4462-9A04-EF4AF6730C5E}"/>
              </a:ext>
            </a:extLst>
          </p:cNvPr>
          <p:cNvSpPr txBox="1">
            <a:spLocks/>
          </p:cNvSpPr>
          <p:nvPr userDrawn="1"/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84396" tIns="42198" rIns="84396" bIns="42198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 sz="2954"/>
              <a:t>Clic para editar título</a:t>
            </a:r>
            <a:endParaRPr lang="es-ES" sz="2954" dirty="0"/>
          </a:p>
        </p:txBody>
      </p:sp>
      <p:pic>
        <p:nvPicPr>
          <p:cNvPr id="8" name="12 Imagen" descr="logo_UFV_reducciones.jpg">
            <a:extLst>
              <a:ext uri="{FF2B5EF4-FFF2-40B4-BE49-F238E27FC236}">
                <a16:creationId xmlns:a16="http://schemas.microsoft.com/office/drawing/2014/main" id="{68ABA4C8-3E19-46E9-8A94-A6E3B42E5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05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_UFV\Logos UFV\logo-footer.png">
            <a:extLst>
              <a:ext uri="{FF2B5EF4-FFF2-40B4-BE49-F238E27FC236}">
                <a16:creationId xmlns:a16="http://schemas.microsoft.com/office/drawing/2014/main" id="{973ACECE-32CC-40DE-AADE-A30F03903A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" y="6318250"/>
            <a:ext cx="133667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3 Marcador de fecha">
            <a:extLst>
              <a:ext uri="{FF2B5EF4-FFF2-40B4-BE49-F238E27FC236}">
                <a16:creationId xmlns:a16="http://schemas.microsoft.com/office/drawing/2014/main" id="{7A5BC5FD-2B8F-4F96-9993-35BAE22D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6" name="4 Marcador de pie de página">
            <a:extLst>
              <a:ext uri="{FF2B5EF4-FFF2-40B4-BE49-F238E27FC236}">
                <a16:creationId xmlns:a16="http://schemas.microsoft.com/office/drawing/2014/main" id="{6383087C-B74D-4A51-B494-6F93E10B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33766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13711F18-1E44-43CE-853A-AD2E4456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9CBA0-0FDA-44F6-9C73-55A5C7A4AAA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227710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7E9B1-4638-4E13-931C-7DA46718420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0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22">
            <a:extLst>
              <a:ext uri="{FF2B5EF4-FFF2-40B4-BE49-F238E27FC236}">
                <a16:creationId xmlns:a16="http://schemas.microsoft.com/office/drawing/2014/main" id="{34CA90CB-3C84-46F4-B79F-1EC3DD77D391}"/>
              </a:ext>
            </a:extLst>
          </p:cNvPr>
          <p:cNvSpPr/>
          <p:nvPr userDrawn="1"/>
        </p:nvSpPr>
        <p:spPr>
          <a:xfrm>
            <a:off x="1" y="5863472"/>
            <a:ext cx="9144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5" name="12 Imagen" descr="logo_UFV_reducciones.jpg">
            <a:extLst>
              <a:ext uri="{FF2B5EF4-FFF2-40B4-BE49-F238E27FC236}">
                <a16:creationId xmlns:a16="http://schemas.microsoft.com/office/drawing/2014/main" id="{E8634F1F-3E1E-486D-8DD8-21E8DC753D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228802"/>
            <a:ext cx="1758114" cy="47835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8AE1F0-6EB1-4A68-9F10-E296432A219A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415092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1831A-DED2-4D84-95DF-89674571F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1" y="334399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 sz="3692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Número y título del tema</a:t>
            </a:r>
          </a:p>
        </p:txBody>
      </p:sp>
      <p:sp>
        <p:nvSpPr>
          <p:cNvPr id="3" name="Rectángulo 22">
            <a:extLst>
              <a:ext uri="{FF2B5EF4-FFF2-40B4-BE49-F238E27FC236}">
                <a16:creationId xmlns:a16="http://schemas.microsoft.com/office/drawing/2014/main" id="{29B75027-6495-4795-A5FA-842AB4CCA77C}"/>
              </a:ext>
            </a:extLst>
          </p:cNvPr>
          <p:cNvSpPr/>
          <p:nvPr userDrawn="1"/>
        </p:nvSpPr>
        <p:spPr>
          <a:xfrm>
            <a:off x="1" y="5901179"/>
            <a:ext cx="9144000" cy="1019517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396" tIns="42198" rIns="84396" bIns="421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b="1" dirty="0"/>
          </a:p>
        </p:txBody>
      </p:sp>
      <p:pic>
        <p:nvPicPr>
          <p:cNvPr id="4" name="12 Imagen" descr="logo_UFV_reducciones.jpg">
            <a:extLst>
              <a:ext uri="{FF2B5EF4-FFF2-40B4-BE49-F238E27FC236}">
                <a16:creationId xmlns:a16="http://schemas.microsoft.com/office/drawing/2014/main" id="{93D1B679-0AD7-4B3B-950E-D15598C7B5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4416" y="228802"/>
            <a:ext cx="1758114" cy="47835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6072DAD-3A7C-4741-893C-EB86B45C07FC}"/>
              </a:ext>
            </a:extLst>
          </p:cNvPr>
          <p:cNvSpPr txBox="1"/>
          <p:nvPr userDrawn="1"/>
        </p:nvSpPr>
        <p:spPr>
          <a:xfrm>
            <a:off x="4986057" y="6037419"/>
            <a:ext cx="4036266" cy="603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Grado en Ingeniería Informática</a:t>
            </a:r>
          </a:p>
          <a:p>
            <a:pPr algn="r"/>
            <a:r>
              <a:rPr lang="es-ES" sz="1662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Escuela Politécnica Superior</a:t>
            </a:r>
          </a:p>
        </p:txBody>
      </p:sp>
    </p:spTree>
    <p:extLst>
      <p:ext uri="{BB962C8B-B14F-4D97-AF65-F5344CB8AC3E}">
        <p14:creationId xmlns:p14="http://schemas.microsoft.com/office/powerpoint/2010/main" val="131196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6530238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928575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E98D5DDB-C329-45E7-B4CC-C18B0DFE5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19285"/>
            <a:ext cx="5712281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32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82296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907" y="6271378"/>
            <a:ext cx="1758114" cy="478355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E7A76D48-82A2-4733-AE9F-38373F6D9388}"/>
              </a:ext>
            </a:extLst>
          </p:cNvPr>
          <p:cNvCxnSpPr>
            <a:cxnSpLocks/>
          </p:cNvCxnSpPr>
          <p:nvPr userDrawn="1"/>
        </p:nvCxnSpPr>
        <p:spPr>
          <a:xfrm>
            <a:off x="2539" y="6165127"/>
            <a:ext cx="9141462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3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45703"/>
            <a:ext cx="8229600" cy="808802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 anchor="ctr"/>
          <a:lstStyle>
            <a:lvl1pPr algn="l">
              <a:defRPr sz="332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_tradnl" dirty="0"/>
              <a:t>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225486"/>
            <a:ext cx="8229600" cy="473720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9" name="12 Imagen" descr="logo_UFV_reducciones.jpg">
            <a:extLst>
              <a:ext uri="{FF2B5EF4-FFF2-40B4-BE49-F238E27FC236}">
                <a16:creationId xmlns:a16="http://schemas.microsoft.com/office/drawing/2014/main" id="{9357BC9B-2B7D-4203-9249-062FAFF868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907" y="6271378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95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7"/>
          <p:cNvCxnSpPr/>
          <p:nvPr userDrawn="1"/>
        </p:nvCxnSpPr>
        <p:spPr>
          <a:xfrm>
            <a:off x="550536" y="456395"/>
            <a:ext cx="664689" cy="0"/>
          </a:xfrm>
          <a:prstGeom prst="line">
            <a:avLst/>
          </a:prstGeom>
          <a:ln w="38100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91429" tIns="45715" rIns="91429" bIns="45715"/>
          <a:lstStyle>
            <a:lvl1pPr algn="l">
              <a:defRPr sz="2954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95300" y="1225483"/>
            <a:ext cx="3912577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>
                <a:solidFill>
                  <a:schemeClr val="tx2"/>
                </a:solidFill>
              </a:defRPr>
            </a:lvl1pPr>
            <a:lvl2pPr>
              <a:defRPr sz="2123">
                <a:solidFill>
                  <a:schemeClr val="tx2"/>
                </a:solidFill>
              </a:defRPr>
            </a:lvl2pPr>
            <a:lvl3pPr>
              <a:defRPr sz="1846">
                <a:solidFill>
                  <a:schemeClr val="tx2"/>
                </a:solidFill>
              </a:defRPr>
            </a:lvl3pPr>
            <a:lvl4pPr>
              <a:defRPr sz="1662">
                <a:solidFill>
                  <a:schemeClr val="tx2"/>
                </a:solidFill>
              </a:defRPr>
            </a:lvl4pPr>
            <a:lvl5pPr>
              <a:defRPr sz="1662">
                <a:solidFill>
                  <a:schemeClr val="tx2"/>
                </a:solidFill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25108" y="1225483"/>
            <a:ext cx="4381500" cy="4900684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585">
                <a:solidFill>
                  <a:schemeClr val="tx2"/>
                </a:solidFill>
              </a:defRPr>
            </a:lvl1pPr>
            <a:lvl2pPr>
              <a:defRPr sz="2123">
                <a:solidFill>
                  <a:schemeClr val="tx2"/>
                </a:solidFill>
              </a:defRPr>
            </a:lvl2pPr>
            <a:lvl3pPr>
              <a:defRPr sz="1846">
                <a:solidFill>
                  <a:schemeClr val="tx2"/>
                </a:solidFill>
              </a:defRPr>
            </a:lvl3pPr>
            <a:lvl4pPr>
              <a:defRPr sz="1662">
                <a:solidFill>
                  <a:schemeClr val="tx2"/>
                </a:solidFill>
              </a:defRPr>
            </a:lvl4pPr>
            <a:lvl5pPr>
              <a:defRPr sz="1662">
                <a:solidFill>
                  <a:schemeClr val="tx2"/>
                </a:solidFill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7626669B-D3B3-4683-BB2E-E8880DA244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  <p:sp>
        <p:nvSpPr>
          <p:cNvPr id="12" name="Marcador de pie de página 4">
            <a:extLst>
              <a:ext uri="{FF2B5EF4-FFF2-40B4-BE49-F238E27FC236}">
                <a16:creationId xmlns:a16="http://schemas.microsoft.com/office/drawing/2014/main" id="{A8370E99-21E9-4D52-9FB4-E70C1241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19285"/>
            <a:ext cx="5712281" cy="402194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945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148617"/>
            <a:ext cx="4040188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1788376"/>
            <a:ext cx="4040188" cy="4348473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8" y="1148617"/>
            <a:ext cx="4041775" cy="639763"/>
          </a:xfrm>
          <a:prstGeom prst="rect">
            <a:avLst/>
          </a:prstGeom>
        </p:spPr>
        <p:txBody>
          <a:bodyPr lIns="91429" tIns="45715" rIns="91429" bIns="45715" anchor="b"/>
          <a:lstStyle>
            <a:lvl1pPr marL="0" indent="0">
              <a:buNone/>
              <a:defRPr sz="2123" b="1"/>
            </a:lvl1pPr>
            <a:lvl2pPr marL="421993" indent="0">
              <a:buNone/>
              <a:defRPr sz="1846" b="1"/>
            </a:lvl2pPr>
            <a:lvl3pPr marL="843987" indent="0">
              <a:buNone/>
              <a:defRPr sz="1662" b="1"/>
            </a:lvl3pPr>
            <a:lvl4pPr marL="1265981" indent="0">
              <a:buNone/>
              <a:defRPr sz="1477" b="1"/>
            </a:lvl4pPr>
            <a:lvl5pPr marL="1687973" indent="0">
              <a:buNone/>
              <a:defRPr sz="1477" b="1"/>
            </a:lvl5pPr>
            <a:lvl6pPr marL="2109967" indent="0">
              <a:buNone/>
              <a:defRPr sz="1477" b="1"/>
            </a:lvl6pPr>
            <a:lvl7pPr marL="2531960" indent="0">
              <a:buNone/>
              <a:defRPr sz="1477" b="1"/>
            </a:lvl7pPr>
            <a:lvl8pPr marL="2953953" indent="0">
              <a:buNone/>
              <a:defRPr sz="1477" b="1"/>
            </a:lvl8pPr>
            <a:lvl9pPr marL="3375947" indent="0">
              <a:buNone/>
              <a:defRPr sz="1477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8" y="1788376"/>
            <a:ext cx="4041775" cy="4348472"/>
          </a:xfrm>
          <a:prstGeom prst="rect">
            <a:avLst/>
          </a:prstGeom>
        </p:spPr>
        <p:txBody>
          <a:bodyPr lIns="91429" tIns="45715" rIns="91429" bIns="45715"/>
          <a:lstStyle>
            <a:lvl1pPr>
              <a:defRPr sz="2123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522100" y="6356355"/>
            <a:ext cx="54977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988F6AD1-A5B5-4562-A3A9-01D0D3C433E1}"/>
              </a:ext>
            </a:extLst>
          </p:cNvPr>
          <p:cNvSpPr txBox="1">
            <a:spLocks/>
          </p:cNvSpPr>
          <p:nvPr userDrawn="1"/>
        </p:nvSpPr>
        <p:spPr>
          <a:xfrm>
            <a:off x="457201" y="173591"/>
            <a:ext cx="6530238" cy="769087"/>
          </a:xfrm>
          <a:prstGeom prst="rect">
            <a:avLst/>
          </a:prstGeom>
          <a:solidFill>
            <a:srgbClr val="002060"/>
          </a:solidFill>
        </p:spPr>
        <p:txBody>
          <a:bodyPr lIns="84396" tIns="42198" rIns="84396" bIns="42198"/>
          <a:lstStyle>
            <a:lvl1pPr algn="l" defTabSz="457148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Helvetica" pitchFamily="34" charset="0"/>
                <a:ea typeface="+mj-ea"/>
                <a:cs typeface="Helvetica" pitchFamily="34" charset="0"/>
              </a:defRPr>
            </a:lvl1pPr>
          </a:lstStyle>
          <a:p>
            <a:r>
              <a:rPr lang="es-ES_tradnl" sz="2954"/>
              <a:t>Clic para editar título</a:t>
            </a:r>
            <a:endParaRPr lang="es-ES" sz="2954" dirty="0"/>
          </a:p>
        </p:txBody>
      </p:sp>
      <p:pic>
        <p:nvPicPr>
          <p:cNvPr id="11" name="12 Imagen" descr="logo_UFV_reducciones.jpg">
            <a:extLst>
              <a:ext uri="{FF2B5EF4-FFF2-40B4-BE49-F238E27FC236}">
                <a16:creationId xmlns:a16="http://schemas.microsoft.com/office/drawing/2014/main" id="{B65DF8B6-758D-482D-A634-8802060694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90029" y="310927"/>
            <a:ext cx="1758114" cy="4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6356355"/>
            <a:ext cx="2895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5"/>
            <a:ext cx="2133600" cy="365125"/>
          </a:xfrm>
          <a:prstGeom prst="rect">
            <a:avLst/>
          </a:prstGeom>
        </p:spPr>
        <p:txBody>
          <a:bodyPr lIns="91429" tIns="45715" rIns="91429" bIns="45715"/>
          <a:lstStyle/>
          <a:p>
            <a:fld id="{82F7929A-29AB-3B45-A59B-F00170F4A7F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242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23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61" r:id="rId1"/>
    <p:sldLayoutId id="2147485662" r:id="rId2"/>
    <p:sldLayoutId id="2147485663" r:id="rId3"/>
    <p:sldLayoutId id="2147485664" r:id="rId4"/>
    <p:sldLayoutId id="2147485665" r:id="rId5"/>
    <p:sldLayoutId id="2147485666" r:id="rId6"/>
    <p:sldLayoutId id="2147485667" r:id="rId7"/>
    <p:sldLayoutId id="2147485668" r:id="rId8"/>
    <p:sldLayoutId id="2147485669" r:id="rId9"/>
    <p:sldLayoutId id="2147485670" r:id="rId10"/>
    <p:sldLayoutId id="2147485671" r:id="rId11"/>
    <p:sldLayoutId id="2147485672" r:id="rId12"/>
    <p:sldLayoutId id="2147485649" r:id="rId13"/>
    <p:sldLayoutId id="2147485675" r:id="rId14"/>
  </p:sldLayoutIdLst>
  <p:hf hdr="0" ftr="0" dt="0"/>
  <p:txStyles>
    <p:titleStyle>
      <a:lvl1pPr algn="ctr" defTabSz="421993" rtl="0" eaLnBrk="1" latinLnBrk="0" hangingPunct="1">
        <a:spcBef>
          <a:spcPct val="0"/>
        </a:spcBef>
        <a:buNone/>
        <a:defRPr sz="39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495" indent="-316495" algn="l" defTabSz="421993" rtl="0" eaLnBrk="1" latinLnBrk="0" hangingPunct="1">
        <a:spcBef>
          <a:spcPct val="20000"/>
        </a:spcBef>
        <a:buFont typeface="Arial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740" indent="-263745" algn="l" defTabSz="421993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4983" indent="-210997" algn="l" defTabSz="421993" rtl="0" eaLnBrk="1" latinLnBrk="0" hangingPunct="1">
        <a:spcBef>
          <a:spcPct val="20000"/>
        </a:spcBef>
        <a:buFont typeface="Arial"/>
        <a:buChar char="•"/>
        <a:defRPr sz="2123" kern="1200">
          <a:solidFill>
            <a:schemeClr val="tx1"/>
          </a:solidFill>
          <a:latin typeface="+mn-lt"/>
          <a:ea typeface="+mn-ea"/>
          <a:cs typeface="+mn-cs"/>
        </a:defRPr>
      </a:lvl3pPr>
      <a:lvl4pPr marL="1476976" indent="-210997" algn="l" defTabSz="421993" rtl="0" eaLnBrk="1" latinLnBrk="0" hangingPunct="1">
        <a:spcBef>
          <a:spcPct val="20000"/>
        </a:spcBef>
        <a:buFont typeface="Arial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8970" indent="-210997" algn="l" defTabSz="421993" rtl="0" eaLnBrk="1" latinLnBrk="0" hangingPunct="1">
        <a:spcBef>
          <a:spcPct val="20000"/>
        </a:spcBef>
        <a:buFont typeface="Arial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096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2957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4950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6943" indent="-210997" algn="l" defTabSz="421993" rtl="0" eaLnBrk="1" latinLnBrk="0" hangingPunct="1">
        <a:spcBef>
          <a:spcPct val="20000"/>
        </a:spcBef>
        <a:buFont typeface="Arial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199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398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5981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797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0996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1960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3953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5947" algn="l" defTabSz="42199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Resultado de imagen de ingeniería informática"/>
          <p:cNvSpPr>
            <a:spLocks noChangeAspect="1" noChangeArrowheads="1"/>
          </p:cNvSpPr>
          <p:nvPr/>
        </p:nvSpPr>
        <p:spPr bwMode="auto">
          <a:xfrm>
            <a:off x="143608" y="130419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1B28DC-FFE8-409D-85DC-3AACC822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058" y="1916832"/>
            <a:ext cx="6035512" cy="1293573"/>
          </a:xfrm>
        </p:spPr>
        <p:txBody>
          <a:bodyPr lIns="91429" tIns="45715" rIns="91429" bIns="45715" anchor="t"/>
          <a:lstStyle/>
          <a:p>
            <a:r>
              <a:rPr lang="es-ES" sz="3200" dirty="0">
                <a:latin typeface="Arial"/>
                <a:cs typeface="Arial"/>
              </a:rPr>
              <a:t>Funciones recursivas en Python</a:t>
            </a:r>
            <a:br>
              <a:rPr lang="es-ES" sz="3200" dirty="0">
                <a:latin typeface="Arial"/>
                <a:cs typeface="Arial"/>
              </a:rPr>
            </a:br>
            <a:r>
              <a:rPr lang="es-ES" sz="2000" dirty="0">
                <a:latin typeface="Arial"/>
                <a:cs typeface="Arial"/>
              </a:rPr>
              <a:t>Prof. Cynthya García De Jesús</a:t>
            </a:r>
            <a:br>
              <a:rPr lang="es-ES" sz="2000" dirty="0">
                <a:latin typeface="Arial"/>
                <a:cs typeface="Arial"/>
              </a:rPr>
            </a:br>
            <a:endParaRPr lang="es-ES" sz="2000" dirty="0">
              <a:latin typeface="Arial"/>
              <a:cs typeface="Arial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C8381-A403-44DF-A965-24914FA5C057}"/>
              </a:ext>
            </a:extLst>
          </p:cNvPr>
          <p:cNvSpPr txBox="1"/>
          <p:nvPr/>
        </p:nvSpPr>
        <p:spPr>
          <a:xfrm>
            <a:off x="193431" y="1933313"/>
            <a:ext cx="2317111" cy="128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bg1"/>
                </a:solidFill>
                <a:cs typeface="Arial" panose="020B0604020202020204" pitchFamily="34" charset="0"/>
              </a:rPr>
              <a:t>Tema 3: Funciones en Python</a:t>
            </a:r>
            <a:endParaRPr lang="es-ES" sz="6092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169A54-A8B5-401D-947D-8FFD147B962A}"/>
              </a:ext>
            </a:extLst>
          </p:cNvPr>
          <p:cNvSpPr txBox="1"/>
          <p:nvPr/>
        </p:nvSpPr>
        <p:spPr>
          <a:xfrm flipH="1">
            <a:off x="2915057" y="805071"/>
            <a:ext cx="60355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tx2"/>
                </a:solidFill>
                <a:cs typeface="Arial" panose="020B0604020202020204" pitchFamily="34" charset="0"/>
              </a:rPr>
              <a:t>Programación II</a:t>
            </a:r>
          </a:p>
        </p:txBody>
      </p:sp>
      <p:pic>
        <p:nvPicPr>
          <p:cNvPr id="3" name="Imagen 2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9483C155-8CEE-4E4C-A0FB-6EE3E713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6"/>
          <a:stretch/>
        </p:blipFill>
        <p:spPr>
          <a:xfrm>
            <a:off x="2813540" y="4219180"/>
            <a:ext cx="2836254" cy="24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312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87CFB6D-A4CE-4387-A05D-1DBBA705D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b="1" dirty="0">
                <a:cs typeface="Times New Roman" panose="02020603050405020304" pitchFamily="18" charset="0"/>
              </a:rPr>
              <a:t>Funciones Recursivas:</a:t>
            </a:r>
            <a:endParaRPr lang="es-ES" altLang="es-ES" dirty="0"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46AA37C-48E7-CDDB-B944-E5374B0D772F}"/>
              </a:ext>
            </a:extLst>
          </p:cNvPr>
          <p:cNvSpPr txBox="1"/>
          <p:nvPr/>
        </p:nvSpPr>
        <p:spPr>
          <a:xfrm>
            <a:off x="457200" y="1196752"/>
            <a:ext cx="8229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0" i="0" dirty="0">
                <a:solidFill>
                  <a:srgbClr val="212529"/>
                </a:solidFill>
                <a:effectLst/>
                <a:latin typeface="-apple-system"/>
              </a:rPr>
              <a:t>Se denomina </a:t>
            </a: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llamada recursiva (o recursividad), </a:t>
            </a:r>
            <a:r>
              <a:rPr lang="es-ES" sz="2400" b="0" i="0" dirty="0">
                <a:solidFill>
                  <a:srgbClr val="212529"/>
                </a:solidFill>
                <a:effectLst/>
                <a:latin typeface="-apple-system"/>
              </a:rPr>
              <a:t>a aquellas funciones que en su algoritmo, hacen referencia sí misma.</a:t>
            </a:r>
          </a:p>
          <a:p>
            <a:pPr algn="l"/>
            <a:r>
              <a:rPr lang="es-ES" sz="2400" b="0" i="0" dirty="0">
                <a:solidFill>
                  <a:srgbClr val="212529"/>
                </a:solidFill>
                <a:effectLst/>
                <a:latin typeface="-apple-system"/>
              </a:rPr>
              <a:t>Las </a:t>
            </a:r>
            <a:r>
              <a:rPr lang="es-ES" sz="2400" b="1" i="0" dirty="0">
                <a:solidFill>
                  <a:srgbClr val="FF0000"/>
                </a:solidFill>
                <a:effectLst/>
                <a:latin typeface="-apple-system"/>
              </a:rPr>
              <a:t>llamadas recursivas </a:t>
            </a:r>
            <a:r>
              <a:rPr lang="es-ES" sz="2400" b="0" i="0" dirty="0">
                <a:solidFill>
                  <a:srgbClr val="212529"/>
                </a:solidFill>
                <a:effectLst/>
                <a:latin typeface="-apple-system"/>
              </a:rPr>
              <a:t>suelen ser muy útiles en casos muy puntuales, pero debido a su gran factibilidad de caer en iteraciones infinitas, deben extremarse las medidas preventivas adecuadas y, solo utilizarse cuando sea estrictamente necesario y no exista una forma alternativa viable, que resuelva el problema evitando la recursividad.</a:t>
            </a:r>
          </a:p>
          <a:p>
            <a:pPr algn="l"/>
            <a:r>
              <a:rPr lang="es-ES" sz="2400" b="0" i="0" dirty="0">
                <a:solidFill>
                  <a:srgbClr val="212529"/>
                </a:solidFill>
                <a:effectLst/>
                <a:latin typeface="-apple-system"/>
              </a:rPr>
              <a:t>Python admite las llamadas recursivas, permitiendo a una función, llamarse a sí misma, de igual forma que lo hace cuando llama a otra función.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58CCCD-087D-3411-5DB6-9DB891E7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2588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4A26F-99A6-F9D4-A468-2123437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Función Recursiva: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D88A1-EF01-1641-8F80-68BB0CA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3BB907-18A8-04FA-0A5B-824821E905FC}"/>
              </a:ext>
            </a:extLst>
          </p:cNvPr>
          <p:cNvSpPr txBox="1"/>
          <p:nvPr/>
        </p:nvSpPr>
        <p:spPr>
          <a:xfrm>
            <a:off x="827584" y="1340768"/>
            <a:ext cx="60475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def jugar(intento=1): </a:t>
            </a:r>
          </a:p>
          <a:p>
            <a:r>
              <a:rPr lang="es-ES" dirty="0"/>
              <a:t>    respuesta = input("¿De qué color es una naranja? ") </a:t>
            </a:r>
          </a:p>
          <a:p>
            <a:r>
              <a:rPr lang="es-ES" dirty="0"/>
              <a:t>    if respuesta != "naranja": </a:t>
            </a:r>
          </a:p>
          <a:p>
            <a:r>
              <a:rPr lang="es-ES" dirty="0"/>
              <a:t>        if intento &lt; 3: </a:t>
            </a:r>
          </a:p>
          <a:p>
            <a:r>
              <a:rPr lang="es-ES" dirty="0"/>
              <a:t>            print ("\</a:t>
            </a:r>
            <a:r>
              <a:rPr lang="es-ES" dirty="0" err="1"/>
              <a:t>nFallaste</a:t>
            </a:r>
            <a:r>
              <a:rPr lang="es-ES" dirty="0"/>
              <a:t>! Inténtalo de nuevo") </a:t>
            </a:r>
          </a:p>
          <a:p>
            <a:r>
              <a:rPr lang="es-ES" dirty="0"/>
              <a:t>            intento += 1 </a:t>
            </a:r>
          </a:p>
          <a:p>
            <a:r>
              <a:rPr lang="es-ES" dirty="0"/>
              <a:t>            jugar(intento) # Llamada recursiva </a:t>
            </a:r>
          </a:p>
          <a:p>
            <a:r>
              <a:rPr lang="es-ES" dirty="0"/>
              <a:t>        else: </a:t>
            </a:r>
          </a:p>
          <a:p>
            <a:r>
              <a:rPr lang="es-ES" dirty="0"/>
              <a:t>            print ("\</a:t>
            </a:r>
            <a:r>
              <a:rPr lang="es-ES" dirty="0" err="1"/>
              <a:t>nPerdiste</a:t>
            </a:r>
            <a:r>
              <a:rPr lang="es-ES" dirty="0"/>
              <a:t>!") </a:t>
            </a:r>
          </a:p>
          <a:p>
            <a:r>
              <a:rPr lang="es-ES" dirty="0"/>
              <a:t>    else:</a:t>
            </a:r>
          </a:p>
          <a:p>
            <a:r>
              <a:rPr lang="es-ES" dirty="0"/>
              <a:t>        print ("\</a:t>
            </a:r>
            <a:r>
              <a:rPr lang="es-ES" dirty="0" err="1"/>
              <a:t>nGanaste</a:t>
            </a:r>
            <a:r>
              <a:rPr lang="es-ES" dirty="0"/>
              <a:t>!") </a:t>
            </a:r>
          </a:p>
          <a:p>
            <a:r>
              <a:rPr lang="es-ES" dirty="0"/>
              <a:t>jugar()</a:t>
            </a:r>
          </a:p>
        </p:txBody>
      </p:sp>
    </p:spTree>
    <p:extLst>
      <p:ext uri="{BB962C8B-B14F-4D97-AF65-F5344CB8AC3E}">
        <p14:creationId xmlns:p14="http://schemas.microsoft.com/office/powerpoint/2010/main" val="36725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4A26F-99A6-F9D4-A468-2123437CB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Función Recursiva: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D88A1-EF01-1641-8F80-68BB0CA3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34FBC63-F128-60B8-561E-DB3D3448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98" y="1052735"/>
            <a:ext cx="3856794" cy="26081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7BC4C4-BEC9-CB1E-D2C1-1F62192E1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94" y="1023000"/>
            <a:ext cx="3756154" cy="263791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249C0C9-24A3-1251-49FA-D40E98B12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887" y="4293096"/>
            <a:ext cx="5304433" cy="1969622"/>
          </a:xfrm>
          <a:prstGeom prst="rect">
            <a:avLst/>
          </a:prstGeom>
        </p:spPr>
      </p:pic>
      <p:sp>
        <p:nvSpPr>
          <p:cNvPr id="11" name="Abrir llave 10">
            <a:extLst>
              <a:ext uri="{FF2B5EF4-FFF2-40B4-BE49-F238E27FC236}">
                <a16:creationId xmlns:a16="http://schemas.microsoft.com/office/drawing/2014/main" id="{52B824CE-27E1-AA0F-3DD7-663CAD68910E}"/>
              </a:ext>
            </a:extLst>
          </p:cNvPr>
          <p:cNvSpPr/>
          <p:nvPr/>
        </p:nvSpPr>
        <p:spPr>
          <a:xfrm rot="16200000">
            <a:off x="4369621" y="1934053"/>
            <a:ext cx="618172" cy="4104456"/>
          </a:xfrm>
          <a:prstGeom prst="leftBrace">
            <a:avLst/>
          </a:prstGeom>
          <a:ln w="82550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363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A54AC-549B-2C8D-054B-3DE7ABA1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Observaciones: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4C34A3-3B77-25E6-F3A6-B78DC69B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6738121-95C9-8D19-1064-E5C157608BCD}"/>
              </a:ext>
            </a:extLst>
          </p:cNvPr>
          <p:cNvSpPr txBox="1"/>
          <p:nvPr/>
        </p:nvSpPr>
        <p:spPr>
          <a:xfrm>
            <a:off x="457200" y="1124744"/>
            <a:ext cx="8229600" cy="3504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 muy importante a tener en cuenta es que si realizamos demasiadas llamadas a la función, podríamos llegar a tener un error del tipo </a:t>
            </a:r>
            <a:r>
              <a:rPr lang="es-E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RecursionError.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Esto se debe a que todas las llamadas van apilándose y creando un contexto de ejecución, algo que podría llegar a causar un </a:t>
            </a:r>
            <a:r>
              <a:rPr lang="es-ES" sz="24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 overflow</a:t>
            </a: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 por eso por lo que Python lanza ese error, para protegernos de llegar a ese punto.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81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7FAF7-2951-5608-F66A-D803EB8F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Ejercicios con Funciones: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C35902-E309-4399-4E2C-98B1B4D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6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39380DA-01CC-D865-1A2F-39BE445C1F18}"/>
              </a:ext>
            </a:extLst>
          </p:cNvPr>
          <p:cNvSpPr txBox="1"/>
          <p:nvPr/>
        </p:nvSpPr>
        <p:spPr>
          <a:xfrm>
            <a:off x="457200" y="198884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200" b="1" i="0" dirty="0">
                <a:effectLst/>
                <a:latin typeface="Roboto" panose="02000000000000000000" pitchFamily="2" charset="0"/>
              </a:rPr>
              <a:t>Ejercicio 1: 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open_sansregular"/>
              </a:rPr>
              <a:t>Implemente un algoritmo, usando una función recursiva</a:t>
            </a:r>
            <a:r>
              <a:rPr lang="es-ES" sz="2400" dirty="0">
                <a:solidFill>
                  <a:srgbClr val="000000"/>
                </a:solidFill>
                <a:latin typeface="open_sansregular"/>
              </a:rPr>
              <a:t>, para calcular la potencia de un número.</a:t>
            </a:r>
          </a:p>
          <a:p>
            <a:endParaRPr lang="es-ES" sz="2400" dirty="0">
              <a:solidFill>
                <a:srgbClr val="000000"/>
              </a:solidFill>
              <a:latin typeface="open_sansregular"/>
            </a:endParaRPr>
          </a:p>
          <a:p>
            <a:r>
              <a:rPr lang="es-ES" sz="2400" b="1" dirty="0">
                <a:solidFill>
                  <a:srgbClr val="000000"/>
                </a:solidFill>
                <a:latin typeface="open_sansregular"/>
              </a:rPr>
              <a:t>Ejercicio 2: </a:t>
            </a:r>
            <a:r>
              <a:rPr lang="es-ES" sz="2400" dirty="0">
                <a:solidFill>
                  <a:srgbClr val="000000"/>
                </a:solidFill>
                <a:latin typeface="open_sansregular"/>
              </a:rPr>
              <a:t>Crear una función recursiva para calcular el máximo común divisor (MCD).</a:t>
            </a:r>
          </a:p>
        </p:txBody>
      </p:sp>
    </p:spTree>
    <p:extLst>
      <p:ext uri="{BB962C8B-B14F-4D97-AF65-F5344CB8AC3E}">
        <p14:creationId xmlns:p14="http://schemas.microsoft.com/office/powerpoint/2010/main" val="224432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 descr="Resultado de imagen de ingeniería informática"/>
          <p:cNvSpPr>
            <a:spLocks noChangeAspect="1" noChangeArrowheads="1"/>
          </p:cNvSpPr>
          <p:nvPr/>
        </p:nvSpPr>
        <p:spPr bwMode="auto">
          <a:xfrm>
            <a:off x="143608" y="130419"/>
            <a:ext cx="281354" cy="281355"/>
          </a:xfrm>
          <a:prstGeom prst="rect">
            <a:avLst/>
          </a:prstGeom>
          <a:noFill/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D1B28DC-FFE8-409D-85DC-3AACC8221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058" y="1989339"/>
            <a:ext cx="6035512" cy="1293573"/>
          </a:xfrm>
        </p:spPr>
        <p:txBody>
          <a:bodyPr/>
          <a:lstStyle/>
          <a:p>
            <a:r>
              <a:rPr lang="es-ES" sz="2800" dirty="0"/>
              <a:t>cynthya.garcia@ufv.es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75C8381-A403-44DF-A965-24914FA5C057}"/>
              </a:ext>
            </a:extLst>
          </p:cNvPr>
          <p:cNvSpPr txBox="1"/>
          <p:nvPr/>
        </p:nvSpPr>
        <p:spPr>
          <a:xfrm>
            <a:off x="284285" y="1744272"/>
            <a:ext cx="2317111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bg1"/>
                </a:solidFill>
                <a:cs typeface="Arial" panose="020B0604020202020204" pitchFamily="34" charset="0"/>
              </a:rPr>
              <a:t>Gracias!</a:t>
            </a:r>
            <a:endParaRPr lang="es-ES" sz="6092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5169A54-A8B5-401D-947D-8FFD147B962A}"/>
              </a:ext>
            </a:extLst>
          </p:cNvPr>
          <p:cNvSpPr txBox="1"/>
          <p:nvPr/>
        </p:nvSpPr>
        <p:spPr>
          <a:xfrm flipH="1">
            <a:off x="2915057" y="805071"/>
            <a:ext cx="6035512" cy="490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585" b="1" dirty="0">
                <a:solidFill>
                  <a:schemeClr val="tx2"/>
                </a:solidFill>
                <a:cs typeface="Arial" panose="020B0604020202020204" pitchFamily="34" charset="0"/>
              </a:rPr>
              <a:t>Programación II</a:t>
            </a:r>
          </a:p>
        </p:txBody>
      </p:sp>
      <p:pic>
        <p:nvPicPr>
          <p:cNvPr id="3" name="Imagen 2" descr="Imagen que contiene interior&#10;&#10;Descripción generada con confianza alta">
            <a:extLst>
              <a:ext uri="{FF2B5EF4-FFF2-40B4-BE49-F238E27FC236}">
                <a16:creationId xmlns:a16="http://schemas.microsoft.com/office/drawing/2014/main" id="{9483C155-8CEE-4E4C-A0FB-6EE3E713C7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96"/>
          <a:stretch/>
        </p:blipFill>
        <p:spPr>
          <a:xfrm>
            <a:off x="2813540" y="4219180"/>
            <a:ext cx="2836254" cy="242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9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E063-5F4D-4615-8720-0549D362E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Derechos </a:t>
            </a:r>
            <a:r>
              <a:rPr lang="es-ES"/>
              <a:t>de Autor</a:t>
            </a:r>
          </a:p>
        </p:txBody>
      </p:sp>
      <p:sp>
        <p:nvSpPr>
          <p:cNvPr id="72706" name="Marcador de contenido 2">
            <a:extLst>
              <a:ext uri="{FF2B5EF4-FFF2-40B4-BE49-F238E27FC236}">
                <a16:creationId xmlns:a16="http://schemas.microsoft.com/office/drawing/2014/main" id="{E9A62A28-8971-450B-B29C-7883E2595E6A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b="1" u="sng" dirty="0"/>
              <a:t>Queda prohibida la difusión de este material o la reproducción de cualquiera de sus partes fuera del ámbito de la UFV</a:t>
            </a:r>
            <a:r>
              <a:rPr lang="es-ES" altLang="es-ES" b="1" dirty="0"/>
              <a:t>.  </a:t>
            </a:r>
            <a:r>
              <a:rPr lang="es-ES" altLang="es-ES" sz="3200" b="1" dirty="0"/>
              <a:t>Si se reproduce alguna de sus partes </a:t>
            </a:r>
            <a:r>
              <a:rPr lang="es-ES" altLang="es-ES" b="1" dirty="0"/>
              <a:t>dentro de la UFV se deberá citar la fuente: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altLang="es-ES" sz="1800" b="1" dirty="0"/>
              <a:t>Material de la Asignatura Programación II.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s-ES" altLang="es-ES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3BA609-736B-CF8F-6880-8D4F1F631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7929A-29AB-3B45-A59B-F00170F4A7F7}" type="slidenum">
              <a:rPr lang="es-ES" smtClean="0"/>
              <a:pPr/>
              <a:t>8</a:t>
            </a:fld>
            <a:endParaRPr lang="es-E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395</Words>
  <Application>Microsoft Office PowerPoint</Application>
  <PresentationFormat>Presentación en pantalla (4:3)</PresentationFormat>
  <Paragraphs>46</Paragraphs>
  <Slides>8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Helvetica</vt:lpstr>
      <vt:lpstr>open_sansregular</vt:lpstr>
      <vt:lpstr>Roboto</vt:lpstr>
      <vt:lpstr>1_Tema de Office</vt:lpstr>
      <vt:lpstr>Funciones recursivas en Python Prof. Cynthya García De Jesús </vt:lpstr>
      <vt:lpstr>Funciones Recursivas:</vt:lpstr>
      <vt:lpstr>Ejemplo de Función Recursiva:</vt:lpstr>
      <vt:lpstr>Ejemplo de Función Recursiva:</vt:lpstr>
      <vt:lpstr>Observaciones:</vt:lpstr>
      <vt:lpstr>Ejercicios con Funciones:</vt:lpstr>
      <vt:lpstr>cynthya.garcia@ufv.es</vt:lpstr>
      <vt:lpstr>Derechos de Autor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Ficheros de Texto Funciones para manipular cadenas de caracteres</dc:title>
  <dc:creator>Mary Luz Mouronte López</dc:creator>
  <cp:lastModifiedBy>Cynthya García de Jesús</cp:lastModifiedBy>
  <cp:revision>118</cp:revision>
  <cp:lastPrinted>2021-09-19T16:39:49Z</cp:lastPrinted>
  <dcterms:created xsi:type="dcterms:W3CDTF">2020-07-22T08:13:12Z</dcterms:created>
  <dcterms:modified xsi:type="dcterms:W3CDTF">2022-10-13T18:03:29Z</dcterms:modified>
</cp:coreProperties>
</file>