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1080-59CF-4672-BD58-9C464F098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85EB7B-4936-409E-A3AB-097B877FD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11642-1E22-4E0D-9468-3DA2A3DE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9EB-B27B-4CB3-B196-A47A4BD022AE}" type="datetimeFigureOut">
              <a:rPr lang="es-AR" smtClean="0"/>
              <a:t>5/9/2020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E82F0-33F2-4F90-AA36-D8AB1368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A58EE-AB55-4F32-86F5-20F9CF1E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9753-9A9C-4CE8-9199-0255C055B4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123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F5452-00B9-4207-A4B3-DC76B5C7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CAFA62-3068-439D-ADA3-287C745B0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60F62-3638-497A-93DF-8D708B2C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9EB-B27B-4CB3-B196-A47A4BD022AE}" type="datetimeFigureOut">
              <a:rPr lang="es-AR" smtClean="0"/>
              <a:t>5/9/2020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BEA876-B784-45E8-AFDE-D546340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C4754E-FBD3-4BDB-8044-94A05A67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9753-9A9C-4CE8-9199-0255C055B4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313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09759A-3B6D-4141-B723-737E159CF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FEDBFC-588A-4CD0-8667-95FB89EC9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2BAC8-E1D9-406C-A1E7-E46C4DE7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9EB-B27B-4CB3-B196-A47A4BD022AE}" type="datetimeFigureOut">
              <a:rPr lang="es-AR" smtClean="0"/>
              <a:t>5/9/2020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867C52-6B2A-4EFF-A064-9BF5BD23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71D8CB-4AA4-4780-93CD-5FBE6D4A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9753-9A9C-4CE8-9199-0255C055B4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81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8A655-2795-499B-8FA3-2CF3920A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47C017-74A5-4656-8CFF-34BBA05A4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7764F-40D1-4B9D-81FF-775FF96C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9EB-B27B-4CB3-B196-A47A4BD022AE}" type="datetimeFigureOut">
              <a:rPr lang="es-AR" smtClean="0"/>
              <a:t>5/9/2020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43B35-F9AC-4001-A49C-D96C1609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0D444-63D8-4F9F-9C25-F92DDA57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9753-9A9C-4CE8-9199-0255C055B4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776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E0194-E664-41DA-855E-47BE8A48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BE0761-A828-4F9D-A291-8A6DA0275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D6B6FC-0B81-4F50-8A4B-AFB024D3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9EB-B27B-4CB3-B196-A47A4BD022AE}" type="datetimeFigureOut">
              <a:rPr lang="es-AR" smtClean="0"/>
              <a:t>5/9/2020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1BE0BA-963B-4C75-8017-11319B26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CDFBC9-9E28-4FD7-830F-0DAAAC4A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9753-9A9C-4CE8-9199-0255C055B4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40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82D4-D9DE-49AE-98E4-CB85EF6A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CCCC3-E5E2-4626-9FDE-AD783A4D9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880749-F6BD-44EA-BBA3-8AFCDFCDF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05F7B5-1B4F-4602-8977-892E5115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9EB-B27B-4CB3-B196-A47A4BD022AE}" type="datetimeFigureOut">
              <a:rPr lang="es-AR" smtClean="0"/>
              <a:t>5/9/2020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25A96F-4141-4676-A177-2DCDCBD8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2AFA26-CF92-4AF2-9AEE-6B24F9FE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9753-9A9C-4CE8-9199-0255C055B4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56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7A310-3380-4BEE-A0E5-5A70E26D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C32ED9-C092-4D7D-BEFE-ECAB314A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9701D4-1758-4382-BF9C-00CB4DC00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8D7274-83BD-4A5A-BB39-AD5BA64D7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660029-E259-4FA3-AB25-0D415B4F2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C41E4F-784A-4F03-AE62-A66EAF5D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9EB-B27B-4CB3-B196-A47A4BD022AE}" type="datetimeFigureOut">
              <a:rPr lang="es-AR" smtClean="0"/>
              <a:t>5/9/2020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D82B52-0730-4918-9267-6E721F96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4C1B4A-81BF-40DE-98C3-ED810015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9753-9A9C-4CE8-9199-0255C055B4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066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2ECC6-373E-49AD-B4CC-3C0CFB86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6ADB81-D11B-492E-AF13-35E4ECF5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9EB-B27B-4CB3-B196-A47A4BD022AE}" type="datetimeFigureOut">
              <a:rPr lang="es-AR" smtClean="0"/>
              <a:t>5/9/2020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304AF3-12A6-48D3-8C9E-34406975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316DA0-F226-40F6-986E-2592B9BD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9753-9A9C-4CE8-9199-0255C055B4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79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E6F7DD-53FB-4CBE-919C-E09C3B28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9EB-B27B-4CB3-B196-A47A4BD022AE}" type="datetimeFigureOut">
              <a:rPr lang="es-AR" smtClean="0"/>
              <a:t>5/9/2020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29C822-349E-4827-BC0A-902E01D8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08C47C-3C2D-4CED-A36C-10B6CA9C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9753-9A9C-4CE8-9199-0255C055B4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2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83307-BD3C-4900-BC62-6526BA67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50810-227F-475F-841E-E6FC31F8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A628FD-3326-4BA1-BB36-30BE71226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B1129A-BCA6-4452-B0A3-2D8B3C68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9EB-B27B-4CB3-B196-A47A4BD022AE}" type="datetimeFigureOut">
              <a:rPr lang="es-AR" smtClean="0"/>
              <a:t>5/9/2020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DD5894-4D60-4397-B230-E247B55A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F67A10-0F8D-4264-BA0F-EE018536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9753-9A9C-4CE8-9199-0255C055B4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676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65966-EF81-4722-896F-14D49218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449526-4FF4-46D0-A1E8-AC6358A36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C2E2C-1823-4E5F-8369-CA020AA96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54F1E1-365A-4F86-94EF-279824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9EB-B27B-4CB3-B196-A47A4BD022AE}" type="datetimeFigureOut">
              <a:rPr lang="es-AR" smtClean="0"/>
              <a:t>5/9/2020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63C3AF-1EFD-4F5B-84C0-454A4D10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B880EC-5F01-4CB9-BECC-1B749001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9753-9A9C-4CE8-9199-0255C055B4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40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9C372B-963A-406A-96A2-B4A08E29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485735-6592-44FA-8C32-4FD0002D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242D4E-81EB-4580-B99D-208BC5AC4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D9EB-B27B-4CB3-B196-A47A4BD022AE}" type="datetimeFigureOut">
              <a:rPr lang="es-AR" smtClean="0"/>
              <a:t>5/9/2020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06BE9-AF23-4772-8083-5E34092DF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305D8-ADC1-4C03-AC46-60F54DCD1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79753-9A9C-4CE8-9199-0255C055B4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235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CCA973-E118-409E-8856-82E1EF9A0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849" y="0"/>
            <a:ext cx="6858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EE2FFA3-AAF1-41F2-B6F4-2EF276F76FD1}"/>
              </a:ext>
            </a:extLst>
          </p:cNvPr>
          <p:cNvSpPr/>
          <p:nvPr/>
        </p:nvSpPr>
        <p:spPr>
          <a:xfrm>
            <a:off x="0" y="0"/>
            <a:ext cx="39883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s-AR" dirty="0"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7C1923-F2FF-4AD6-9966-CD80E1C32462}"/>
              </a:ext>
            </a:extLst>
          </p:cNvPr>
          <p:cNvSpPr txBox="1"/>
          <p:nvPr/>
        </p:nvSpPr>
        <p:spPr>
          <a:xfrm>
            <a:off x="111622" y="978137"/>
            <a:ext cx="294198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A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Integrantes:</a:t>
            </a:r>
          </a:p>
          <a:p>
            <a:pPr marL="0" indent="0">
              <a:buNone/>
            </a:pPr>
            <a:endParaRPr lang="es-A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s-A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Lucía Enríquez</a:t>
            </a:r>
          </a:p>
          <a:p>
            <a:endParaRPr lang="es-A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s-A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s-A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Federico Cuello</a:t>
            </a:r>
          </a:p>
          <a:p>
            <a:endParaRPr lang="es-A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s-A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s-A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Ronaldo Quinn</a:t>
            </a:r>
          </a:p>
          <a:p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8533F84-3FDC-4DE4-96BA-4410C857D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612" y="3091435"/>
            <a:ext cx="511461" cy="6751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DE22922-F68D-4D8E-97FC-251A460C3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954" y="1960242"/>
            <a:ext cx="511461" cy="71404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FD8AFDD-4BEF-4C78-9A72-380608090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038" y="4346758"/>
            <a:ext cx="562608" cy="6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8771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D18F1E-2EE2-40BE-BA46-1678FE80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57" y="1325563"/>
            <a:ext cx="11009086" cy="4486254"/>
          </a:xfrm>
        </p:spPr>
        <p:txBody>
          <a:bodyPr/>
          <a:lstStyle/>
          <a:p>
            <a:pPr algn="just"/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Healthy</a:t>
            </a:r>
            <a:r>
              <a:rPr lang="es-AR" dirty="0"/>
              <a:t> Store es un e-</a:t>
            </a:r>
            <a:r>
              <a:rPr lang="es-AR" dirty="0" err="1"/>
              <a:t>commerce</a:t>
            </a:r>
            <a:r>
              <a:rPr lang="es-AR" dirty="0"/>
              <a:t> dedicado a la venta de productos saludables, cómo frutas secas, cereales, insumos naturales, etc.</a:t>
            </a:r>
          </a:p>
          <a:p>
            <a:r>
              <a:rPr lang="es-AR" dirty="0"/>
              <a:t>Está dirigido a personas que elijan una alimentación natural, nutritiva y beneficiosa para la salud</a:t>
            </a:r>
          </a:p>
          <a:p>
            <a:r>
              <a:rPr lang="es-AR" dirty="0"/>
              <a:t>Nuestra misión es dejar una huella positiva en la sociedad, ayudando a quienes deseen incorporar alimentos sanos a su rutina diaria, dándoles a conocer los beneficios de los mismos y proveyéndoles de ideas para incluirlos en su día a día</a:t>
            </a:r>
          </a:p>
          <a:p>
            <a:endParaRPr lang="es-AR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6FCA79C-53E4-497A-A27A-1BE62E4418E9}"/>
              </a:ext>
            </a:extLst>
          </p:cNvPr>
          <p:cNvGrpSpPr/>
          <p:nvPr/>
        </p:nvGrpSpPr>
        <p:grpSpPr>
          <a:xfrm>
            <a:off x="0" y="0"/>
            <a:ext cx="12192000" cy="1104900"/>
            <a:chOff x="0" y="0"/>
            <a:chExt cx="12192000" cy="1104900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A3AB54F-C7B0-4EAA-A01F-7011C075DD7A}"/>
                </a:ext>
              </a:extLst>
            </p:cNvPr>
            <p:cNvSpPr/>
            <p:nvPr/>
          </p:nvSpPr>
          <p:spPr>
            <a:xfrm>
              <a:off x="0" y="0"/>
              <a:ext cx="12192000" cy="9579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60EEE94-21C4-4188-AA03-BD3457F36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2313" y="0"/>
              <a:ext cx="1152525" cy="1104900"/>
            </a:xfrm>
            <a:prstGeom prst="rect">
              <a:avLst/>
            </a:prstGeom>
          </p:spPr>
        </p:pic>
      </p:grpSp>
      <p:sp>
        <p:nvSpPr>
          <p:cNvPr id="14" name="Título 1">
            <a:extLst>
              <a:ext uri="{FF2B5EF4-FFF2-40B4-BE49-F238E27FC236}">
                <a16:creationId xmlns:a16="http://schemas.microsoft.com/office/drawing/2014/main" id="{23E9C395-6D4A-4770-B97D-C137FF8586CD}"/>
              </a:ext>
            </a:extLst>
          </p:cNvPr>
          <p:cNvSpPr txBox="1">
            <a:spLocks/>
          </p:cNvSpPr>
          <p:nvPr/>
        </p:nvSpPr>
        <p:spPr>
          <a:xfrm>
            <a:off x="591457" y="-1103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>
                <a:solidFill>
                  <a:schemeClr val="bg1"/>
                </a:solidFill>
              </a:rPr>
              <a:t>Propuesta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FAA72F4-5C29-4893-A9C4-375CFBA0A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54530"/>
            <a:ext cx="121920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F3EEEEB8-C891-4775-90D4-CC340498954D}"/>
              </a:ext>
            </a:extLst>
          </p:cNvPr>
          <p:cNvGrpSpPr/>
          <p:nvPr/>
        </p:nvGrpSpPr>
        <p:grpSpPr>
          <a:xfrm>
            <a:off x="0" y="0"/>
            <a:ext cx="12192000" cy="1104900"/>
            <a:chOff x="0" y="0"/>
            <a:chExt cx="12192000" cy="1104900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509C97A6-8613-45E8-8727-A40A6909D87F}"/>
                </a:ext>
              </a:extLst>
            </p:cNvPr>
            <p:cNvSpPr/>
            <p:nvPr/>
          </p:nvSpPr>
          <p:spPr>
            <a:xfrm>
              <a:off x="0" y="0"/>
              <a:ext cx="12192000" cy="9579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6CD2752-F3FF-4606-BFED-0D3AF7755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2313" y="0"/>
              <a:ext cx="1152525" cy="1104900"/>
            </a:xfrm>
            <a:prstGeom prst="rect">
              <a:avLst/>
            </a:prstGeom>
          </p:spPr>
        </p:pic>
      </p:grpSp>
      <p:sp>
        <p:nvSpPr>
          <p:cNvPr id="17" name="Título 1">
            <a:extLst>
              <a:ext uri="{FF2B5EF4-FFF2-40B4-BE49-F238E27FC236}">
                <a16:creationId xmlns:a16="http://schemas.microsoft.com/office/drawing/2014/main" id="{03F7F9D9-B951-46AD-B75C-5D00C0F8837D}"/>
              </a:ext>
            </a:extLst>
          </p:cNvPr>
          <p:cNvSpPr txBox="1">
            <a:spLocks/>
          </p:cNvSpPr>
          <p:nvPr/>
        </p:nvSpPr>
        <p:spPr>
          <a:xfrm>
            <a:off x="591457" y="-1103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>
                <a:solidFill>
                  <a:schemeClr val="bg1"/>
                </a:solidFill>
              </a:rPr>
              <a:t>Herramientas utilizadas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33D7F6A3-06F4-4868-BFA2-CC4CA319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54530"/>
            <a:ext cx="12192000" cy="132556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66DD3B2-B200-4C6B-B897-DCAADEAC6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75" y="4839023"/>
            <a:ext cx="1097468" cy="504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64E717B-322E-49C5-9AFA-59D9D2D27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705" y="4852990"/>
            <a:ext cx="979124" cy="49327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4C8A0BD-078F-46BE-85EA-9BCEE2B54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965" y="4818716"/>
            <a:ext cx="889734" cy="54315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A04DA79-A646-47E3-A961-1C996D3D94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7141" y="4691889"/>
            <a:ext cx="751501" cy="71609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6CF44F2-5F36-44BD-B7E6-50D284D76D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018" y="4896511"/>
            <a:ext cx="1523507" cy="459292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C14C09F5-5D19-4E40-841E-DB18F7B5AD4C}"/>
              </a:ext>
            </a:extLst>
          </p:cNvPr>
          <p:cNvGrpSpPr/>
          <p:nvPr/>
        </p:nvGrpSpPr>
        <p:grpSpPr>
          <a:xfrm>
            <a:off x="949721" y="855235"/>
            <a:ext cx="3686629" cy="3970318"/>
            <a:chOff x="5930090" y="1514851"/>
            <a:chExt cx="3686629" cy="3970318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366C18A0-9C16-4CAA-B90E-6E26F88FF40C}"/>
                </a:ext>
              </a:extLst>
            </p:cNvPr>
            <p:cNvSpPr txBox="1"/>
            <p:nvPr/>
          </p:nvSpPr>
          <p:spPr>
            <a:xfrm>
              <a:off x="5930090" y="1514851"/>
              <a:ext cx="3686629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Front </a:t>
              </a:r>
              <a:r>
                <a:rPr lang="es-AR" sz="3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</a:t>
              </a:r>
              <a:endParaRPr lang="es-A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s-AR" dirty="0"/>
                <a:t>Bootstrap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s-AR" dirty="0" err="1"/>
                <a:t>Javascript</a:t>
              </a:r>
              <a:endParaRPr lang="es-AR" dirty="0"/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s-AR" dirty="0"/>
                <a:t>HTML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s-AR" dirty="0"/>
                <a:t>CSS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s-AR" dirty="0"/>
                <a:t>Font </a:t>
              </a:r>
              <a:r>
                <a:rPr lang="es-AR" dirty="0" err="1"/>
                <a:t>Awesome</a:t>
              </a:r>
              <a:r>
                <a:rPr lang="es-AR" dirty="0"/>
                <a:t> </a:t>
              </a:r>
            </a:p>
            <a:p>
              <a:endParaRPr lang="es-AR" dirty="0"/>
            </a:p>
            <a:p>
              <a:endParaRPr lang="es-AR" dirty="0"/>
            </a:p>
          </p:txBody>
        </p: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48B29BFD-4E9E-4D6C-B849-74D06D9FE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53594" y="2702757"/>
              <a:ext cx="352265" cy="282446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95402E25-4F50-4622-823A-03AC54CE4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40442" y="2229735"/>
              <a:ext cx="356107" cy="360000"/>
            </a:xfrm>
            <a:prstGeom prst="rect">
              <a:avLst/>
            </a:prstGeom>
          </p:spPr>
        </p:pic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FCC474D-14FF-4003-88ED-B78F0E0E9AEA}"/>
              </a:ext>
            </a:extLst>
          </p:cNvPr>
          <p:cNvSpPr txBox="1"/>
          <p:nvPr/>
        </p:nvSpPr>
        <p:spPr>
          <a:xfrm>
            <a:off x="203032" y="4203508"/>
            <a:ext cx="652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herramientas que usamos en el proyecto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24D69F4-367B-4196-960C-3EA0C4468241}"/>
              </a:ext>
            </a:extLst>
          </p:cNvPr>
          <p:cNvSpPr txBox="1"/>
          <p:nvPr/>
        </p:nvSpPr>
        <p:spPr>
          <a:xfrm>
            <a:off x="5976730" y="842673"/>
            <a:ext cx="3334640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s-A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</a:t>
            </a:r>
            <a:r>
              <a:rPr lang="es-A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es-A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800" dirty="0" err="1"/>
              <a:t>Javascript</a:t>
            </a:r>
            <a:endParaRPr lang="es-AR" sz="1800" dirty="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dirty="0" err="1"/>
              <a:t>My</a:t>
            </a:r>
            <a:r>
              <a:rPr lang="es-AR" dirty="0"/>
              <a:t> SQL</a:t>
            </a:r>
            <a:endParaRPr lang="es-AR" sz="1800" dirty="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800" dirty="0" err="1"/>
              <a:t>NodeJS</a:t>
            </a:r>
            <a:endParaRPr lang="es-AR" sz="1800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361C5-7CA7-4962-B962-73D3DCDD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707" y="2839198"/>
            <a:ext cx="5152572" cy="1845806"/>
          </a:xfrm>
        </p:spPr>
        <p:txBody>
          <a:bodyPr numCol="2"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s-AR" sz="2500" dirty="0"/>
              <a:t>Dependencias utilizadas:</a:t>
            </a:r>
          </a:p>
          <a:p>
            <a:pPr lvl="1"/>
            <a:r>
              <a:rPr lang="es-AR" sz="2500" dirty="0"/>
              <a:t>Express</a:t>
            </a:r>
          </a:p>
          <a:p>
            <a:pPr lvl="1"/>
            <a:r>
              <a:rPr lang="es-AR" sz="2500" dirty="0" err="1"/>
              <a:t>Bcryptjs</a:t>
            </a:r>
            <a:endParaRPr lang="es-AR" sz="2500" dirty="0"/>
          </a:p>
          <a:p>
            <a:pPr lvl="1"/>
            <a:r>
              <a:rPr lang="es-AR" sz="2500" dirty="0"/>
              <a:t>Cookie-</a:t>
            </a:r>
            <a:r>
              <a:rPr lang="es-AR" sz="2500" dirty="0" err="1"/>
              <a:t>parser</a:t>
            </a:r>
            <a:endParaRPr lang="es-AR" sz="2500" dirty="0"/>
          </a:p>
          <a:p>
            <a:pPr lvl="1"/>
            <a:r>
              <a:rPr lang="es-AR" sz="2500" dirty="0" err="1"/>
              <a:t>Dompurify</a:t>
            </a:r>
            <a:endParaRPr lang="es-AR" sz="2500" dirty="0"/>
          </a:p>
          <a:p>
            <a:pPr lvl="1"/>
            <a:r>
              <a:rPr lang="es-AR" sz="2500" dirty="0" err="1"/>
              <a:t>Ejs</a:t>
            </a:r>
            <a:endParaRPr lang="es-AR" sz="2500" dirty="0"/>
          </a:p>
          <a:p>
            <a:pPr lvl="1"/>
            <a:r>
              <a:rPr lang="es-AR" sz="2500" dirty="0"/>
              <a:t>Express-</a:t>
            </a:r>
            <a:r>
              <a:rPr lang="es-AR" sz="2500" dirty="0" err="1"/>
              <a:t>session</a:t>
            </a:r>
            <a:endParaRPr lang="es-AR" sz="2500" dirty="0"/>
          </a:p>
          <a:p>
            <a:pPr lvl="1"/>
            <a:r>
              <a:rPr lang="es-AR" sz="2500" dirty="0"/>
              <a:t>Express-</a:t>
            </a:r>
            <a:r>
              <a:rPr lang="es-AR" sz="2500" dirty="0" err="1"/>
              <a:t>validator</a:t>
            </a:r>
            <a:endParaRPr lang="es-AR" sz="2500" dirty="0"/>
          </a:p>
          <a:p>
            <a:pPr lvl="1"/>
            <a:r>
              <a:rPr lang="es-AR" sz="2500" dirty="0" err="1"/>
              <a:t>Method-override</a:t>
            </a:r>
            <a:endParaRPr lang="es-AR" sz="2500" dirty="0"/>
          </a:p>
          <a:p>
            <a:pPr lvl="1"/>
            <a:r>
              <a:rPr lang="es-AR" sz="2500" dirty="0" err="1"/>
              <a:t>Multer</a:t>
            </a:r>
            <a:endParaRPr lang="es-AR" sz="2500" dirty="0"/>
          </a:p>
          <a:p>
            <a:pPr lvl="1"/>
            <a:r>
              <a:rPr lang="es-AR" sz="2500" dirty="0"/>
              <a:t>Mysql12</a:t>
            </a:r>
          </a:p>
          <a:p>
            <a:pPr lvl="1"/>
            <a:r>
              <a:rPr lang="es-AR" sz="2500" dirty="0" err="1"/>
              <a:t>Sequelize</a:t>
            </a:r>
            <a:endParaRPr lang="es-AR" sz="2500" dirty="0"/>
          </a:p>
          <a:p>
            <a:pPr lvl="1"/>
            <a:r>
              <a:rPr lang="es-AR" sz="2500" dirty="0"/>
              <a:t>Sweetalert2</a:t>
            </a:r>
          </a:p>
          <a:p>
            <a:pPr lvl="1"/>
            <a:r>
              <a:rPr lang="es-AR" sz="2500" dirty="0" err="1"/>
              <a:t>Nodemon</a:t>
            </a:r>
            <a:endParaRPr lang="es-AR" sz="2500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722984-7E48-4A22-BF8E-162FFC006B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60073" y="2505489"/>
            <a:ext cx="360164" cy="4616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8775300-4E6A-4D55-92F3-46E119CAB6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73225" y="3045043"/>
            <a:ext cx="377664" cy="48660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8BB8329-F0E5-4729-B76F-9FE5AA5D96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6255" y="1615507"/>
            <a:ext cx="352265" cy="2824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AE60E39-DE1C-4A42-84DD-9F00797D65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90350" y="2541697"/>
            <a:ext cx="392160" cy="26095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F16C6FC-476F-4BC6-BD44-C000BAC57F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76255" y="2128070"/>
            <a:ext cx="420351" cy="22230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21FC6C13-C3EE-4904-BF36-DD3FBF0904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73225" y="3757694"/>
            <a:ext cx="37414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8BF73-10E7-48B4-9FA0-18B829CD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2" y="1325563"/>
            <a:ext cx="11687628" cy="4279106"/>
          </a:xfrm>
        </p:spPr>
        <p:txBody>
          <a:bodyPr>
            <a:normAutofit/>
          </a:bodyPr>
          <a:lstStyle/>
          <a:p>
            <a:pPr algn="just"/>
            <a:r>
              <a:rPr lang="es-AR" dirty="0"/>
              <a:t>Creemos que luego de esta experiencia se abre un nuevo mundo frente a nosotros, si bien queda mucho aun por aprender, y debemos actualizarnos constantemente, el curso nos dio unas bases sólidas para poder comenzar a insertarnos en el mundo de la programación.</a:t>
            </a:r>
          </a:p>
          <a:p>
            <a:pPr algn="just"/>
            <a:r>
              <a:rPr lang="es-AR" dirty="0"/>
              <a:t>Ya sea desde el punto de vista personal o laboral, hemos sentado las bases para comenzar a desarrollar distintos proyectos y poder finalizarlos con éxito. </a:t>
            </a:r>
          </a:p>
          <a:p>
            <a:pPr algn="just"/>
            <a:r>
              <a:rPr lang="es-AR" dirty="0"/>
              <a:t>Hemos aprendido a aprender nuevamente, y estamos muy contentos con la experiencia.</a:t>
            </a:r>
          </a:p>
          <a:p>
            <a:pPr algn="just"/>
            <a:endParaRPr lang="es-AR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CE06449-AEFD-4B87-81F6-C1A0BF3D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4530"/>
            <a:ext cx="12192000" cy="1325563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3760B50A-D99A-4555-A527-C34D58BAEF1A}"/>
              </a:ext>
            </a:extLst>
          </p:cNvPr>
          <p:cNvGrpSpPr/>
          <p:nvPr/>
        </p:nvGrpSpPr>
        <p:grpSpPr>
          <a:xfrm>
            <a:off x="0" y="0"/>
            <a:ext cx="12192000" cy="1104900"/>
            <a:chOff x="0" y="0"/>
            <a:chExt cx="12192000" cy="1104900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FF2EF7A-F786-4236-960E-91201560FBF5}"/>
                </a:ext>
              </a:extLst>
            </p:cNvPr>
            <p:cNvSpPr/>
            <p:nvPr/>
          </p:nvSpPr>
          <p:spPr>
            <a:xfrm>
              <a:off x="0" y="0"/>
              <a:ext cx="12192000" cy="9579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4D2A2126-356F-4FEE-888D-B91A9A2D0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2313" y="0"/>
              <a:ext cx="1152525" cy="1104900"/>
            </a:xfrm>
            <a:prstGeom prst="rect">
              <a:avLst/>
            </a:prstGeom>
          </p:spPr>
        </p:pic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443A5F4A-E7EC-47B3-AE52-31D960ABF6B0}"/>
              </a:ext>
            </a:extLst>
          </p:cNvPr>
          <p:cNvSpPr txBox="1">
            <a:spLocks/>
          </p:cNvSpPr>
          <p:nvPr/>
        </p:nvSpPr>
        <p:spPr>
          <a:xfrm>
            <a:off x="591457" y="-1103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>
                <a:solidFill>
                  <a:schemeClr val="bg1"/>
                </a:solidFill>
              </a:rPr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375520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6CE56E4-204A-4E93-A9F1-03B2583A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007" y="1482901"/>
            <a:ext cx="7865985" cy="1338242"/>
          </a:xfrm>
        </p:spPr>
        <p:txBody>
          <a:bodyPr>
            <a:normAutofit/>
          </a:bodyPr>
          <a:lstStyle/>
          <a:p>
            <a:pPr algn="ctr"/>
            <a:r>
              <a:rPr lang="es-AR" sz="8000" dirty="0">
                <a:latin typeface="Segoe UI Emoji" panose="020B0502040204020203" pitchFamily="34" charset="0"/>
                <a:ea typeface="Segoe UI Emoji" panose="020B0502040204020203" pitchFamily="34" charset="0"/>
              </a:rPr>
              <a:t>¡Muchas gracias!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78BD569-A268-48A8-9DE0-7399D062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4530"/>
            <a:ext cx="12192000" cy="1325563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3C212D99-EE84-478D-ADFB-77C143B1FBEC}"/>
              </a:ext>
            </a:extLst>
          </p:cNvPr>
          <p:cNvGrpSpPr/>
          <p:nvPr/>
        </p:nvGrpSpPr>
        <p:grpSpPr>
          <a:xfrm>
            <a:off x="0" y="0"/>
            <a:ext cx="12192000" cy="1104900"/>
            <a:chOff x="0" y="0"/>
            <a:chExt cx="12192000" cy="1104900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83CE1872-9145-45E0-80BE-02E77E1FE176}"/>
                </a:ext>
              </a:extLst>
            </p:cNvPr>
            <p:cNvSpPr/>
            <p:nvPr/>
          </p:nvSpPr>
          <p:spPr>
            <a:xfrm>
              <a:off x="0" y="0"/>
              <a:ext cx="12192000" cy="9579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28C07583-74F1-486C-9742-50A13172D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2313" y="0"/>
              <a:ext cx="1152525" cy="1104900"/>
            </a:xfrm>
            <a:prstGeom prst="rect">
              <a:avLst/>
            </a:prstGeom>
          </p:spPr>
        </p:pic>
      </p:grpSp>
      <p:sp>
        <p:nvSpPr>
          <p:cNvPr id="14" name="Título 1">
            <a:extLst>
              <a:ext uri="{FF2B5EF4-FFF2-40B4-BE49-F238E27FC236}">
                <a16:creationId xmlns:a16="http://schemas.microsoft.com/office/drawing/2014/main" id="{B2624151-5267-4A97-A0C3-1015E1FF5249}"/>
              </a:ext>
            </a:extLst>
          </p:cNvPr>
          <p:cNvSpPr txBox="1">
            <a:spLocks/>
          </p:cNvSpPr>
          <p:nvPr/>
        </p:nvSpPr>
        <p:spPr>
          <a:xfrm>
            <a:off x="591457" y="-1103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>
                <a:solidFill>
                  <a:schemeClr val="bg1"/>
                </a:solidFill>
              </a:rPr>
              <a:t>The Healthy Store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9F8F35C-4217-48E6-B7D8-8B848C002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181" y="3067600"/>
            <a:ext cx="2660152" cy="19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0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227</Words>
  <Application>Microsoft Office PowerPoint</Application>
  <PresentationFormat>Panorámica</PresentationFormat>
  <Paragraphs>46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Emoji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Lucía Enríquez</dc:creator>
  <cp:lastModifiedBy>Lucía Enríquez</cp:lastModifiedBy>
  <cp:revision>20</cp:revision>
  <dcterms:created xsi:type="dcterms:W3CDTF">2020-08-31T23:28:11Z</dcterms:created>
  <dcterms:modified xsi:type="dcterms:W3CDTF">2020-09-06T03:43:15Z</dcterms:modified>
</cp:coreProperties>
</file>