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F85B-A645-48CC-8B2B-84F8391888C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A8BB-BBEC-4D25-B477-387624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8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F85B-A645-48CC-8B2B-84F8391888C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A8BB-BBEC-4D25-B477-387624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F85B-A645-48CC-8B2B-84F8391888C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A8BB-BBEC-4D25-B477-387624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7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F85B-A645-48CC-8B2B-84F8391888C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A8BB-BBEC-4D25-B477-387624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F85B-A645-48CC-8B2B-84F8391888C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A8BB-BBEC-4D25-B477-387624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F85B-A645-48CC-8B2B-84F8391888C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A8BB-BBEC-4D25-B477-387624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3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F85B-A645-48CC-8B2B-84F8391888C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A8BB-BBEC-4D25-B477-387624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F85B-A645-48CC-8B2B-84F8391888C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A8BB-BBEC-4D25-B477-387624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5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F85B-A645-48CC-8B2B-84F8391888C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A8BB-BBEC-4D25-B477-387624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F85B-A645-48CC-8B2B-84F8391888C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A8BB-BBEC-4D25-B477-387624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4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F85B-A645-48CC-8B2B-84F8391888C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A8BB-BBEC-4D25-B477-387624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F85B-A645-48CC-8B2B-84F8391888C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A8BB-BBEC-4D25-B477-38762442C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282064"/>
            <a:ext cx="1676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ICompany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getCode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4038" y="2276475"/>
            <a:ext cx="1676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IProfitCenter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isNotAllocated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76474"/>
            <a:ext cx="1676400" cy="847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ICRComponent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oolean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isNotAllocated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isVKAllowed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isSEANAllowed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4037" y="5114925"/>
            <a:ext cx="1676400" cy="828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IAccount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getCode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AccountClass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getAccountClass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getAccountType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isPartnerAllowed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4038" y="3352800"/>
            <a:ext cx="16764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IData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isExtern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DataScenarioType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getScenario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getPartner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getCurrency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getYear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double[]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getData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Elbow Connector 8"/>
          <p:cNvCxnSpPr>
            <a:stCxn id="3" idx="0"/>
            <a:endCxn id="2" idx="2"/>
          </p:cNvCxnSpPr>
          <p:nvPr/>
        </p:nvCxnSpPr>
        <p:spPr>
          <a:xfrm rot="5400000" flipH="1" flipV="1">
            <a:off x="2369614" y="1521889"/>
            <a:ext cx="537211" cy="971962"/>
          </a:xfrm>
          <a:prstGeom prst="bentConnector3">
            <a:avLst/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2" idx="2"/>
          </p:cNvCxnSpPr>
          <p:nvPr/>
        </p:nvCxnSpPr>
        <p:spPr>
          <a:xfrm rot="16200000" flipV="1">
            <a:off x="3350895" y="1512569"/>
            <a:ext cx="537210" cy="9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1"/>
            <a:endCxn id="2" idx="1"/>
          </p:cNvCxnSpPr>
          <p:nvPr/>
        </p:nvCxnSpPr>
        <p:spPr>
          <a:xfrm rot="10800000" flipH="1">
            <a:off x="1314038" y="1510664"/>
            <a:ext cx="971962" cy="2451736"/>
          </a:xfrm>
          <a:prstGeom prst="bentConnector3">
            <a:avLst>
              <a:gd name="adj1" fmla="val -23519"/>
            </a:avLst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3"/>
            <a:endCxn id="4" idx="2"/>
          </p:cNvCxnSpPr>
          <p:nvPr/>
        </p:nvCxnSpPr>
        <p:spPr>
          <a:xfrm flipV="1">
            <a:off x="2990438" y="3124199"/>
            <a:ext cx="1124362" cy="838201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0"/>
            <a:endCxn id="3" idx="2"/>
          </p:cNvCxnSpPr>
          <p:nvPr/>
        </p:nvCxnSpPr>
        <p:spPr>
          <a:xfrm flipV="1">
            <a:off x="2152238" y="2809875"/>
            <a:ext cx="0" cy="54292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" idx="2"/>
            <a:endCxn id="5" idx="0"/>
          </p:cNvCxnSpPr>
          <p:nvPr/>
        </p:nvCxnSpPr>
        <p:spPr>
          <a:xfrm flipH="1">
            <a:off x="2152237" y="4572000"/>
            <a:ext cx="1" cy="54292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025320" y="151810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128553" y="173355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55323" y="281182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904133" y="489948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114800" y="312419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99210" y="3746956"/>
            <a:ext cx="214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14800" y="2055636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155323" y="2058174"/>
            <a:ext cx="224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4953000" y="1143000"/>
            <a:ext cx="228600" cy="342899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>
            <a:off x="4952999" y="4730976"/>
            <a:ext cx="210887" cy="130238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63886" y="2749778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1600" y="5257800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08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3888" y="1628177"/>
            <a:ext cx="1676400" cy="353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ICompany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Würth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-Phoenix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S.r.L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7162" y="5177890"/>
            <a:ext cx="1676400" cy="353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IAccount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NDS_AF52100100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37339" y="719671"/>
            <a:ext cx="1676400" cy="353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IProfitCenter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PC0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37339" y="1170977"/>
            <a:ext cx="1676400" cy="353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IProfitCenter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PCArt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37339" y="1628177"/>
            <a:ext cx="1676400" cy="353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IProfitCenter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PCAuto1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37339" y="2085377"/>
            <a:ext cx="1676400" cy="353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IProfitCenter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PCCargo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37339" y="2542577"/>
            <a:ext cx="1676400" cy="353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IProfitCenter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PCConstruction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90437" y="719671"/>
            <a:ext cx="1676400" cy="353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ICRComponent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AREANOALLOCATION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90437" y="1170977"/>
            <a:ext cx="1676400" cy="353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ICRComponent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ADMINISTRATIONFINANCIAL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90437" y="1628177"/>
            <a:ext cx="1676400" cy="353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ICRComponent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ADMINISTRATIONGENERAL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90437" y="2085377"/>
            <a:ext cx="1676400" cy="353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ICRComponent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DIRECTSALES01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90437" y="2542577"/>
            <a:ext cx="1676400" cy="353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ICRComponent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LOGISTICS01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Elbow Connector 37"/>
          <p:cNvCxnSpPr>
            <a:stCxn id="33" idx="3"/>
            <a:endCxn id="2" idx="1"/>
          </p:cNvCxnSpPr>
          <p:nvPr/>
        </p:nvCxnSpPr>
        <p:spPr>
          <a:xfrm>
            <a:off x="4666837" y="896183"/>
            <a:ext cx="597051" cy="9085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2" idx="1"/>
          </p:cNvCxnSpPr>
          <p:nvPr/>
        </p:nvCxnSpPr>
        <p:spPr>
          <a:xfrm>
            <a:off x="4666837" y="1347489"/>
            <a:ext cx="597051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6" idx="3"/>
            <a:endCxn id="2" idx="1"/>
          </p:cNvCxnSpPr>
          <p:nvPr/>
        </p:nvCxnSpPr>
        <p:spPr>
          <a:xfrm flipV="1">
            <a:off x="4666837" y="1804689"/>
            <a:ext cx="597051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3"/>
            <a:endCxn id="2" idx="1"/>
          </p:cNvCxnSpPr>
          <p:nvPr/>
        </p:nvCxnSpPr>
        <p:spPr>
          <a:xfrm flipV="1">
            <a:off x="4666837" y="1804689"/>
            <a:ext cx="597051" cy="914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5" idx="1"/>
            <a:endCxn id="2" idx="3"/>
          </p:cNvCxnSpPr>
          <p:nvPr/>
        </p:nvCxnSpPr>
        <p:spPr>
          <a:xfrm rot="10800000" flipV="1">
            <a:off x="6940289" y="896183"/>
            <a:ext cx="597051" cy="9085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2" idx="1"/>
            <a:endCxn id="2" idx="3"/>
          </p:cNvCxnSpPr>
          <p:nvPr/>
        </p:nvCxnSpPr>
        <p:spPr>
          <a:xfrm rot="10800000">
            <a:off x="6940289" y="1804689"/>
            <a:ext cx="597051" cy="914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1" idx="1"/>
            <a:endCxn id="2" idx="3"/>
          </p:cNvCxnSpPr>
          <p:nvPr/>
        </p:nvCxnSpPr>
        <p:spPr>
          <a:xfrm rot="10800000">
            <a:off x="6940289" y="1804689"/>
            <a:ext cx="597051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6" idx="1"/>
            <a:endCxn id="2" idx="3"/>
          </p:cNvCxnSpPr>
          <p:nvPr/>
        </p:nvCxnSpPr>
        <p:spPr>
          <a:xfrm rot="10800000" flipV="1">
            <a:off x="6940289" y="1347489"/>
            <a:ext cx="597051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7" idx="1"/>
            <a:endCxn id="2" idx="3"/>
          </p:cNvCxnSpPr>
          <p:nvPr/>
        </p:nvCxnSpPr>
        <p:spPr>
          <a:xfrm flipH="1">
            <a:off x="6940288" y="1804689"/>
            <a:ext cx="597051" cy="0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5" idx="3"/>
            <a:endCxn id="2" idx="1"/>
          </p:cNvCxnSpPr>
          <p:nvPr/>
        </p:nvCxnSpPr>
        <p:spPr>
          <a:xfrm>
            <a:off x="4666837" y="1804689"/>
            <a:ext cx="597051" cy="0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00613" y="5177891"/>
            <a:ext cx="1676400" cy="353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IAccount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NDS_BS11200100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63887" y="3747348"/>
            <a:ext cx="1676400" cy="974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IData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Scenario=Extrapolation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Partner=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Würth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S.r.L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Currency=USD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Year=2017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Data=1,2,3,4,5,6,7,8,9,10,11,12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537339" y="3747349"/>
            <a:ext cx="1676400" cy="974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IData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Scenario=Target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Partner=None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Currency=None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Year=2018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Data=1,2,3,4,5,6,7,8,9,10,11,12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Elbow Connector 103"/>
          <p:cNvCxnSpPr>
            <a:stCxn id="98" idx="2"/>
            <a:endCxn id="36" idx="1"/>
          </p:cNvCxnSpPr>
          <p:nvPr/>
        </p:nvCxnSpPr>
        <p:spPr>
          <a:xfrm rot="5400000" flipH="1">
            <a:off x="4453026" y="799300"/>
            <a:ext cx="2459923" cy="5385102"/>
          </a:xfrm>
          <a:prstGeom prst="bentConnector4">
            <a:avLst>
              <a:gd name="adj1" fmla="val -50595"/>
              <a:gd name="adj2" fmla="val 112992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8" idx="0"/>
            <a:endCxn id="31" idx="3"/>
          </p:cNvCxnSpPr>
          <p:nvPr/>
        </p:nvCxnSpPr>
        <p:spPr>
          <a:xfrm rot="5400000" flipH="1" flipV="1">
            <a:off x="8051909" y="2585519"/>
            <a:ext cx="1485460" cy="838200"/>
          </a:xfrm>
          <a:prstGeom prst="bentConnector4">
            <a:avLst>
              <a:gd name="adj1" fmla="val 14214"/>
              <a:gd name="adj2" fmla="val 182369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2" idx="0"/>
            <a:endCxn id="32" idx="3"/>
          </p:cNvCxnSpPr>
          <p:nvPr/>
        </p:nvCxnSpPr>
        <p:spPr>
          <a:xfrm rot="5400000" flipH="1" flipV="1">
            <a:off x="7143784" y="1677393"/>
            <a:ext cx="1028259" cy="3111652"/>
          </a:xfrm>
          <a:prstGeom prst="bentConnector4">
            <a:avLst>
              <a:gd name="adj1" fmla="val 38722"/>
              <a:gd name="adj2" fmla="val 114768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990437" y="3747348"/>
            <a:ext cx="1676400" cy="974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IData</a:t>
            </a:r>
            <a:endParaRPr lang="en-US" sz="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Scenario=Actual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Partner=None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Currency=None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Year=2016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Data=1,2,3,4,5,6,7,8,9,10,11,12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Elbow Connector 118"/>
          <p:cNvCxnSpPr>
            <a:stCxn id="111" idx="0"/>
            <a:endCxn id="32" idx="3"/>
          </p:cNvCxnSpPr>
          <p:nvPr/>
        </p:nvCxnSpPr>
        <p:spPr>
          <a:xfrm rot="5400000" flipH="1" flipV="1">
            <a:off x="6007059" y="540668"/>
            <a:ext cx="1028259" cy="5385102"/>
          </a:xfrm>
          <a:prstGeom prst="bentConnector4">
            <a:avLst>
              <a:gd name="adj1" fmla="val 58484"/>
              <a:gd name="adj2" fmla="val 104245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1" idx="2"/>
            <a:endCxn id="37" idx="1"/>
          </p:cNvCxnSpPr>
          <p:nvPr/>
        </p:nvCxnSpPr>
        <p:spPr>
          <a:xfrm rot="5400000" flipH="1">
            <a:off x="2408176" y="3301350"/>
            <a:ext cx="2002722" cy="838200"/>
          </a:xfrm>
          <a:prstGeom prst="bentConnector4">
            <a:avLst>
              <a:gd name="adj1" fmla="val -35857"/>
              <a:gd name="adj2" fmla="val 127273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92" idx="2"/>
            <a:endCxn id="36" idx="1"/>
          </p:cNvCxnSpPr>
          <p:nvPr/>
        </p:nvCxnSpPr>
        <p:spPr>
          <a:xfrm rot="5400000" flipH="1">
            <a:off x="3316301" y="1936025"/>
            <a:ext cx="2459922" cy="3111650"/>
          </a:xfrm>
          <a:prstGeom prst="bentConnector4">
            <a:avLst>
              <a:gd name="adj1" fmla="val -41584"/>
              <a:gd name="adj2" fmla="val 115658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92" idx="3"/>
            <a:endCxn id="88" idx="0"/>
          </p:cNvCxnSpPr>
          <p:nvPr/>
        </p:nvCxnSpPr>
        <p:spPr>
          <a:xfrm>
            <a:off x="6940287" y="4234580"/>
            <a:ext cx="298526" cy="943311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98" idx="1"/>
            <a:endCxn id="88" idx="0"/>
          </p:cNvCxnSpPr>
          <p:nvPr/>
        </p:nvCxnSpPr>
        <p:spPr>
          <a:xfrm rot="10800000" flipV="1">
            <a:off x="7238813" y="4234581"/>
            <a:ext cx="298526" cy="943310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11" idx="3"/>
            <a:endCxn id="5" idx="0"/>
          </p:cNvCxnSpPr>
          <p:nvPr/>
        </p:nvCxnSpPr>
        <p:spPr>
          <a:xfrm>
            <a:off x="4666837" y="4234580"/>
            <a:ext cx="298525" cy="943310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4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Wuerth Phoenix S.r.l.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Zanaga, Simone</dc:creator>
  <cp:lastModifiedBy>Zanaga, Simone</cp:lastModifiedBy>
  <cp:revision>12</cp:revision>
  <dcterms:created xsi:type="dcterms:W3CDTF">2018-02-26T14:59:40Z</dcterms:created>
  <dcterms:modified xsi:type="dcterms:W3CDTF">2018-03-01T07:17:15Z</dcterms:modified>
</cp:coreProperties>
</file>