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1DDE-3CA2-493D-B0A7-C22C5504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704EC-FC08-4B7A-B626-A5B1A5C27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C9F76-D6A7-45B3-B8AB-3BAA746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45391-CE8A-4F5F-A96D-F6EA09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1A777-1F6B-4C83-8D95-1E0DCC69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12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DAD0B-6C08-4DA8-AC1A-3D1645E8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48684-AEBD-43B3-87F8-47568205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908CE-6203-4DD9-BE58-FA6823EA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0ABF1-C973-4F41-B276-4DDEA4A1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36178-5AAE-4803-9F81-87C87975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86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244B5-0762-4EDA-B95A-E797FCEAA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214F6-6218-45DA-9671-ECF78B17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F3C7-FD5E-456E-8D16-90888C06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C5E00-C73A-4A03-B924-F5855633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77C70-C88D-446E-8786-F9ABB11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9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2327-8128-4275-84A5-760A4EA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C8CA0-C1D6-403A-A5FC-776B520E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BD72A-93BC-4510-B271-216315A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B45A5A-BE6B-4D96-B260-5D1B4313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64E6C-69A6-4813-866D-AD0D728A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E67F0-07A6-438E-B91D-1AD2B266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FC66C-3EEF-41E9-AC55-CE004A11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ACC21-1227-48CF-ADE5-C5AE29E1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0E584-63AF-482C-AF0E-98159E5E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5F725-17A4-431E-91BA-456C80C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C683-D74E-41B3-B8E0-6D1F83B8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E8990-2A9E-4464-ACB6-068552BF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F90F80-8B5E-41A0-879F-42A2258E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A35C7-CDD9-431C-BE1B-C0AA8DBB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5A862E-EE7E-48EA-B260-F986E84E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5CE7F-41EF-433D-8807-5AEFF519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E70E-6CE0-42C3-979B-219159D6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37519-9EA4-47A2-B20B-973C38E80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E71A6-12ED-4AE2-83FF-0475E8B91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68041B-177A-46E6-87C2-2C2D64D4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FA5E72-B072-4009-A41A-B197399FB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D417D5-E2B6-4D04-9159-9A339AF9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BE7E3A-D6FE-425C-8D28-11CA249E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5D56B9-2099-4E9F-925D-A774B50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80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8A7D5-A599-4D65-87CF-FD720DD2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9FB1C-EAA1-4D24-AFDC-3FE3DF1E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9F9B3-C4CD-4CBE-BC04-6F50CAAB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3B799A-D3B6-4432-A396-385C52A5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87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CE1415-FAD4-4CE7-9A26-B0ACE04F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F1AF23-9B1D-41AD-8762-BBC4367E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C2A01-3246-4D7A-8FAD-C4BE56CA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58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A246-059D-46DA-8873-11439CA0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8C2B9-6B79-4FF4-9AD2-F9D654C0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9F75E-6185-4F54-8B2A-19556303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453B2-DA47-4FAC-9E95-425319F4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E1FBA3-4919-42B5-A649-DF5CC00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561169-102F-40B4-9397-154384B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92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34E39-82CC-4EA0-A765-54C4CCA0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C3B42-84EF-4964-94FE-469E47EE4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700A44-5B60-42DE-830C-17FF274F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62E96-C064-4E30-8841-67F2AB8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99868E-ABE0-412D-9405-64B5C5D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F298C-78CC-4321-B7F0-AFD3913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5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46CFF6-3FC0-429B-8CDD-C9FD2E0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2A8ED-F88B-4C22-AB72-9CA38C01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3D3D4-DC8D-4318-B989-88D93874F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7401-47A2-459A-A2CA-EC1405549DB9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DF68F-69CD-4DBB-A617-AB2CDDDF2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7CFA7-50C6-4B50-A687-C73184C01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4974-4952-47BE-8647-8554B30A1E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2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F510D64-9944-43FE-AD57-0417B82F730C}"/>
              </a:ext>
            </a:extLst>
          </p:cNvPr>
          <p:cNvSpPr/>
          <p:nvPr/>
        </p:nvSpPr>
        <p:spPr>
          <a:xfrm>
            <a:off x="704675" y="0"/>
            <a:ext cx="10788242" cy="6274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84E59E-E273-40F6-B17B-16CDAEA600C0}"/>
              </a:ext>
            </a:extLst>
          </p:cNvPr>
          <p:cNvSpPr/>
          <p:nvPr/>
        </p:nvSpPr>
        <p:spPr>
          <a:xfrm>
            <a:off x="2746066" y="2006796"/>
            <a:ext cx="69179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NFT (</a:t>
            </a:r>
            <a:r>
              <a:rPr lang="es-ES" sz="8000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Artworks</a:t>
            </a:r>
            <a:r>
              <a:rPr lang="es-ES" sz="80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0F6893-0452-42E7-B165-28A93BC05D3B}"/>
              </a:ext>
            </a:extLst>
          </p:cNvPr>
          <p:cNvSpPr txBox="1"/>
          <p:nvPr/>
        </p:nvSpPr>
        <p:spPr>
          <a:xfrm>
            <a:off x="7124350" y="5813300"/>
            <a:ext cx="4729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cap="none" spc="0" dirty="0">
                <a:ln w="0">
                  <a:noFill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Fernández Sánchez Lucía Victoria</a:t>
            </a:r>
            <a:endParaRPr lang="es-MX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MX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 progreso en el desarrollo </a:t>
            </a:r>
            <a:r>
              <a:rPr lang="es-MX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las ciencias computacionales ha ocasionado muchos cambios en la forma en la que se realizan muchas actividades…</a:t>
            </a:r>
            <a:endParaRPr lang="es-MX" sz="48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5A44B24-714A-42A5-ADF6-D8A4F4FC3AAB}"/>
              </a:ext>
            </a:extLst>
          </p:cNvPr>
          <p:cNvSpPr/>
          <p:nvPr/>
        </p:nvSpPr>
        <p:spPr>
          <a:xfrm>
            <a:off x="981512" y="1530989"/>
            <a:ext cx="3154260" cy="12793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utomatización de tareas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F50B52-0303-4B2C-85CC-86746EADC3BC}"/>
              </a:ext>
            </a:extLst>
          </p:cNvPr>
          <p:cNvSpPr/>
          <p:nvPr/>
        </p:nvSpPr>
        <p:spPr>
          <a:xfrm>
            <a:off x="981512" y="3185019"/>
            <a:ext cx="3154260" cy="12793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ealización de cálculos complejos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95FE8B-B95C-46BB-8D29-68DD7F381FDD}"/>
              </a:ext>
            </a:extLst>
          </p:cNvPr>
          <p:cNvSpPr/>
          <p:nvPr/>
        </p:nvSpPr>
        <p:spPr>
          <a:xfrm>
            <a:off x="981512" y="4819271"/>
            <a:ext cx="3154260" cy="12793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rganizar la información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4E7ECC6-5540-4B51-BD65-BA98B90CC60F}"/>
              </a:ext>
            </a:extLst>
          </p:cNvPr>
          <p:cNvSpPr/>
          <p:nvPr/>
        </p:nvSpPr>
        <p:spPr>
          <a:xfrm>
            <a:off x="5184396" y="3254929"/>
            <a:ext cx="1694576" cy="7550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B83FBE-67A2-404A-A35B-CD50588E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60" y="2061562"/>
            <a:ext cx="4106959" cy="27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popularización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 uso de internet trajo consigo algunas consecuencias negativas..</a:t>
            </a:r>
            <a:endParaRPr lang="es-MX" sz="4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DCFB0C-AD9F-44BA-B317-223CD114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50" y="1672595"/>
            <a:ext cx="7239699" cy="38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efectividad de algunos mecanismos de seguridad digital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surgieron conceptos como firmas digitales, </a:t>
            </a:r>
            <a:r>
              <a:rPr lang="es-MX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los NFT… </a:t>
            </a:r>
            <a:endParaRPr lang="es-MX" sz="4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0C8B84-1C22-4E95-AB14-7870F5D3C1ED}"/>
              </a:ext>
            </a:extLst>
          </p:cNvPr>
          <p:cNvSpPr/>
          <p:nvPr/>
        </p:nvSpPr>
        <p:spPr>
          <a:xfrm>
            <a:off x="864066" y="1832993"/>
            <a:ext cx="295292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“Non - Fungible Token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F3AF0C-E1AF-4A61-BD36-519FC3BADE1D}"/>
              </a:ext>
            </a:extLst>
          </p:cNvPr>
          <p:cNvSpPr/>
          <p:nvPr/>
        </p:nvSpPr>
        <p:spPr>
          <a:xfrm>
            <a:off x="864065" y="3825379"/>
            <a:ext cx="295292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 tokens son unidades de valor que se le asignan a un modelo de negocio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DF45A4-7E25-46EA-B338-201262112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6360"/>
          <a:stretch/>
        </p:blipFill>
        <p:spPr>
          <a:xfrm>
            <a:off x="4407018" y="1015068"/>
            <a:ext cx="3780638" cy="2428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3AC3AF-F95E-4897-9465-310CEED3D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9" y="3568992"/>
            <a:ext cx="4983060" cy="28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Los NFT son capaces de almacenar </a:t>
            </a:r>
            <a:r>
              <a:rPr lang="es-E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el autor, su valor de partida y su historial de transacciones…</a:t>
            </a:r>
            <a:endParaRPr lang="es-MX" sz="4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C53825-E9B0-42B4-827B-9F8D4BF1B227}"/>
              </a:ext>
            </a:extLst>
          </p:cNvPr>
          <p:cNvSpPr/>
          <p:nvPr/>
        </p:nvSpPr>
        <p:spPr>
          <a:xfrm>
            <a:off x="989901" y="1866549"/>
            <a:ext cx="295292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almacenan al archivo al que hacen referencia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7317A49-D116-4073-97A8-3F4DEC540698}"/>
              </a:ext>
            </a:extLst>
          </p:cNvPr>
          <p:cNvSpPr/>
          <p:nvPr/>
        </p:nvSpPr>
        <p:spPr>
          <a:xfrm>
            <a:off x="4619537" y="3333923"/>
            <a:ext cx="3182224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Generalmente también se incluye el enlace del archivo de arte</a:t>
            </a:r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48B90A5-FB30-4B02-BA30-83FE78293852}"/>
              </a:ext>
            </a:extLst>
          </p:cNvPr>
          <p:cNvSpPr/>
          <p:nvPr/>
        </p:nvSpPr>
        <p:spPr>
          <a:xfrm>
            <a:off x="8400875" y="4880993"/>
            <a:ext cx="295292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s-MX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almacenan al archivo al que hacen referencia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popularización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 uso de internet trajo consigo algunas consecuencias negativas..</a:t>
            </a:r>
            <a:endParaRPr lang="es-MX" sz="4800" dirty="0"/>
          </a:p>
        </p:txBody>
      </p:sp>
      <p:pic>
        <p:nvPicPr>
          <p:cNvPr id="3" name="Imagen 2" descr="The Bitcoin Angel (Open Edition) #379/4157 | AMGalería">
            <a:extLst>
              <a:ext uri="{FF2B5EF4-FFF2-40B4-BE49-F238E27FC236}">
                <a16:creationId xmlns:a16="http://schemas.microsoft.com/office/drawing/2014/main" id="{07309970-883B-4BCC-9813-4B0FFCB83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24"/>
          <a:stretch/>
        </p:blipFill>
        <p:spPr bwMode="auto">
          <a:xfrm>
            <a:off x="2634886" y="1710468"/>
            <a:ext cx="2648500" cy="25984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 de texto 6">
            <a:extLst>
              <a:ext uri="{FF2B5EF4-FFF2-40B4-BE49-F238E27FC236}">
                <a16:creationId xmlns:a16="http://schemas.microsoft.com/office/drawing/2014/main" id="{7F4D0A41-D10D-43F7-A892-4F1ECF6FE92B}"/>
              </a:ext>
            </a:extLst>
          </p:cNvPr>
          <p:cNvSpPr txBox="1"/>
          <p:nvPr/>
        </p:nvSpPr>
        <p:spPr>
          <a:xfrm>
            <a:off x="2689206" y="4430261"/>
            <a:ext cx="2311695" cy="114819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i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Obra: </a:t>
            </a:r>
            <a:r>
              <a:rPr lang="es-MX" sz="1200" i="1" dirty="0" err="1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MX" sz="1200" i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Bitcoin </a:t>
            </a:r>
            <a:r>
              <a:rPr lang="es-MX" sz="1200" i="1" dirty="0" err="1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i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 Trevor Jones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779C41-E292-499A-AF88-86FF7FDD5CC8}"/>
              </a:ext>
            </a:extLst>
          </p:cNvPr>
          <p:cNvSpPr txBox="1"/>
          <p:nvPr/>
        </p:nvSpPr>
        <p:spPr>
          <a:xfrm>
            <a:off x="2689206" y="5696450"/>
            <a:ext cx="217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Cotizado en 3.2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mdd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7D948-14DA-492A-8323-602829B641B7}"/>
              </a:ext>
            </a:extLst>
          </p:cNvPr>
          <p:cNvSpPr txBox="1"/>
          <p:nvPr/>
        </p:nvSpPr>
        <p:spPr>
          <a:xfrm>
            <a:off x="8278952" y="5608141"/>
            <a:ext cx="170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Kings </a:t>
            </a:r>
            <a:r>
              <a:rPr lang="es-MX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MX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Leon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48B8514-7CB0-46CD-A34F-D6E46234F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11" y="1607149"/>
            <a:ext cx="379587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649943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Times New Roman" panose="02020603050405020304" pitchFamily="18" charset="0"/>
              </a:rPr>
              <a:t>El papel del cómputo móvil es vital</a:t>
            </a:r>
            <a:r>
              <a:rPr lang="es-ES" sz="1800" dirty="0">
                <a:latin typeface="Times New Roman" panose="02020603050405020304" pitchFamily="18" charset="0"/>
              </a:rPr>
              <a:t>, debido a que la mayor parte de los dispositivos usados a nivel mundial pertenecen a esta rama de móviles..</a:t>
            </a:r>
            <a:endParaRPr lang="es-MX" sz="1800" dirty="0">
              <a:latin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A5DFCA8-DA4A-43EB-9E5F-DA243156DA3A}"/>
              </a:ext>
            </a:extLst>
          </p:cNvPr>
          <p:cNvSpPr/>
          <p:nvPr/>
        </p:nvSpPr>
        <p:spPr>
          <a:xfrm>
            <a:off x="1157681" y="2464264"/>
            <a:ext cx="403510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Muchas personas dudan si este sea el principio de un cambio a la libertad de expresión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4DCF930-2331-4F6B-9935-CD64743FDF59}"/>
              </a:ext>
            </a:extLst>
          </p:cNvPr>
          <p:cNvSpPr/>
          <p:nvPr/>
        </p:nvSpPr>
        <p:spPr>
          <a:xfrm>
            <a:off x="6569978" y="2464264"/>
            <a:ext cx="4035105" cy="1195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Otras creen que estos NTF con valores altísimos son producto de un intento de lavado de dinero.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B34F1E-F650-4CCF-A734-69C034CC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44"/>
          <a:stretch/>
        </p:blipFill>
        <p:spPr>
          <a:xfrm>
            <a:off x="638962" y="5278046"/>
            <a:ext cx="4983060" cy="13385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AEAF3F-2BB2-4287-9F04-340C14E96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4"/>
          <a:stretch/>
        </p:blipFill>
        <p:spPr>
          <a:xfrm>
            <a:off x="6569978" y="5278046"/>
            <a:ext cx="4983060" cy="13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7257-6D4B-4072-B54C-5215F1E9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571" y="2906989"/>
            <a:ext cx="7139381" cy="64994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Times New Roman" panose="02020603050405020304" pitchFamily="18" charset="0"/>
              </a:rPr>
              <a:t>Muchas gracias por su atención</a:t>
            </a:r>
            <a:endParaRPr lang="es-MX" dirty="0">
              <a:latin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B34F1E-F650-4CCF-A734-69C034CC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44"/>
          <a:stretch/>
        </p:blipFill>
        <p:spPr>
          <a:xfrm>
            <a:off x="638962" y="5278046"/>
            <a:ext cx="4983060" cy="13385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AEAF3F-2BB2-4287-9F04-340C14E96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4"/>
          <a:stretch/>
        </p:blipFill>
        <p:spPr>
          <a:xfrm>
            <a:off x="6569978" y="5278046"/>
            <a:ext cx="4983060" cy="13385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16AC54-E42D-4F22-92B3-7E850D06A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44"/>
          <a:stretch/>
        </p:blipFill>
        <p:spPr>
          <a:xfrm>
            <a:off x="638962" y="516590"/>
            <a:ext cx="4983060" cy="13385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FB8798-8444-4334-A00F-A34FE8AA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4"/>
          <a:stretch/>
        </p:blipFill>
        <p:spPr>
          <a:xfrm>
            <a:off x="6569978" y="516590"/>
            <a:ext cx="4983060" cy="13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07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59FFCED92A9448AF15A4FC622A992" ma:contentTypeVersion="9" ma:contentTypeDescription="Create a new document." ma:contentTypeScope="" ma:versionID="cce224c891a27b52c46fa35bd9f6b975">
  <xsd:schema xmlns:xsd="http://www.w3.org/2001/XMLSchema" xmlns:xs="http://www.w3.org/2001/XMLSchema" xmlns:p="http://schemas.microsoft.com/office/2006/metadata/properties" xmlns:ns3="46b0518a-52da-4048-8e9b-ab229b73694e" targetNamespace="http://schemas.microsoft.com/office/2006/metadata/properties" ma:root="true" ma:fieldsID="52578214b8514b7cd3b42eff607b00db" ns3:_="">
    <xsd:import namespace="46b0518a-52da-4048-8e9b-ab229b7369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0518a-52da-4048-8e9b-ab229b73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1D860A-82AA-41C0-BFA8-6AEB3CD46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0518a-52da-4048-8e9b-ab229b736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E7121C-AEED-4139-B761-BF28DEE0EB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63258-DD00-4A54-B4CE-99EDD31134FF}">
  <ds:schemaRefs>
    <ds:schemaRef ds:uri="http://purl.org/dc/elements/1.1/"/>
    <ds:schemaRef ds:uri="http://purl.org/dc/dcmitype/"/>
    <ds:schemaRef ds:uri="http://schemas.microsoft.com/office/2006/documentManagement/types"/>
    <ds:schemaRef ds:uri="46b0518a-52da-4048-8e9b-ab229b73694e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El progreso en el desarrollo de las ciencias computacionales ha ocasionado muchos cambios en la forma en la que se realizan muchas actividades…</vt:lpstr>
      <vt:lpstr>La popularización del uso de internet trajo consigo algunas consecuencias negativas..</vt:lpstr>
      <vt:lpstr>La efectividad de algunos mecanismos de seguridad digital, surgieron conceptos como firmas digitales, blockchain y los NFT… </vt:lpstr>
      <vt:lpstr>Los NFT son capaces de almacenar el autor, su valor de partida y su historial de transacciones…</vt:lpstr>
      <vt:lpstr>La popularización del uso de internet trajo consigo algunas consecuencias negativas..</vt:lpstr>
      <vt:lpstr>El papel del cómputo móvil es vital, debido a que la mayor parte de los dispositivos usados a nivel mundial pertenecen a esta rama de móviles..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VICTORIA FERNANDEZ SANCHEZ</dc:creator>
  <cp:lastModifiedBy>LUCIA VICTORIA FERNANDEZ SANCHEZ</cp:lastModifiedBy>
  <cp:revision>5</cp:revision>
  <dcterms:created xsi:type="dcterms:W3CDTF">2022-02-19T05:08:32Z</dcterms:created>
  <dcterms:modified xsi:type="dcterms:W3CDTF">2022-02-19T06:18:26Z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0x010100CA359FFCED92A9448AF15A4FC622A992</vt:lpwstr>
  </property>
</Properties>
</file>