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70" r:id="rId6"/>
    <p:sldId id="278" r:id="rId7"/>
    <p:sldId id="279" r:id="rId8"/>
    <p:sldId id="280" r:id="rId9"/>
    <p:sldId id="285" r:id="rId10"/>
    <p:sldId id="263" r:id="rId11"/>
    <p:sldId id="281" r:id="rId12"/>
    <p:sldId id="282" r:id="rId13"/>
    <p:sldId id="264" r:id="rId14"/>
    <p:sldId id="283" r:id="rId15"/>
    <p:sldId id="262" r:id="rId16"/>
    <p:sldId id="265" r:id="rId17"/>
    <p:sldId id="277" r:id="rId18"/>
    <p:sldId id="260" r:id="rId19"/>
    <p:sldId id="267" r:id="rId20"/>
    <p:sldId id="269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4" autoAdjust="0"/>
    <p:restoredTop sz="92892" autoAdjust="0"/>
  </p:normalViewPr>
  <p:slideViewPr>
    <p:cSldViewPr snapToGrid="0" snapToObjects="1"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05/06/2022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05/06/2022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17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06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25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091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64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27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2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262974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CookItUp</a:t>
            </a:r>
            <a:r>
              <a:rPr lang="en-US" dirty="0"/>
              <a:t>!&gt;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485200" y="2447350"/>
            <a:ext cx="8173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Lucía Gutiérrez Molina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Inbal</a:t>
            </a:r>
            <a:r>
              <a:rPr lang="es-ES" b="1" dirty="0"/>
              <a:t> </a:t>
            </a:r>
            <a:r>
              <a:rPr lang="es-ES" b="1" dirty="0" err="1"/>
              <a:t>Hasson</a:t>
            </a:r>
            <a:r>
              <a:rPr lang="es-ES" b="1" dirty="0"/>
              <a:t> Tapiero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Alfonso Martínez Conejo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Javier Jordán Luque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Javier Zafra del Moral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Guillermo Pérez-Peña Martín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Lucía Corpas López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Jorge Velázquez Jiménez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83AD2CB-566D-910D-60FD-92AE7124A5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59311"/>
            <a:ext cx="8534401" cy="1679538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sz="2400" dirty="0" smtClean="0"/>
              <a:t>User Stories</a:t>
            </a:r>
            <a:r>
              <a:rPr lang="en-US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	Some Examples: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sz="2400" dirty="0" smtClean="0"/>
              <a:t>Use Cases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2019300"/>
            <a:ext cx="7346437" cy="4194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5825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54152" y="2200275"/>
            <a:ext cx="4251960" cy="3238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9877"/>
          </a:xfrm>
        </p:spPr>
        <p:txBody>
          <a:bodyPr/>
          <a:lstStyle/>
          <a:p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9" name="1 Marcador de contenido"/>
          <p:cNvSpPr txBox="1">
            <a:spLocks/>
          </p:cNvSpPr>
          <p:nvPr/>
        </p:nvSpPr>
        <p:spPr>
          <a:xfrm>
            <a:off x="535495" y="2219325"/>
            <a:ext cx="4089273" cy="3219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 an </a:t>
            </a:r>
            <a:r>
              <a:rPr lang="en-US" dirty="0" smtClean="0"/>
              <a:t>account                       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Log </a:t>
            </a:r>
            <a:r>
              <a:rPr lang="en-US" dirty="0" smtClean="0"/>
              <a:t>in/out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Create/delete a </a:t>
            </a:r>
            <a:r>
              <a:rPr lang="en-US" dirty="0" smtClean="0"/>
              <a:t>recipe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Database for </a:t>
            </a:r>
            <a:r>
              <a:rPr lang="en-US" dirty="0" smtClean="0"/>
              <a:t>storage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View a </a:t>
            </a:r>
            <a:r>
              <a:rPr lang="en-US" dirty="0" smtClean="0"/>
              <a:t>recipe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Like/dislike a </a:t>
            </a:r>
            <a:r>
              <a:rPr lang="en-US" dirty="0" smtClean="0"/>
              <a:t>recipe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Comment/question</a:t>
            </a:r>
            <a:endParaRPr lang="es-ES" dirty="0"/>
          </a:p>
        </p:txBody>
      </p:sp>
      <p:sp>
        <p:nvSpPr>
          <p:cNvPr id="10" name="1 Marcador de contenido"/>
          <p:cNvSpPr txBox="1">
            <a:spLocks/>
          </p:cNvSpPr>
          <p:nvPr/>
        </p:nvSpPr>
        <p:spPr>
          <a:xfrm>
            <a:off x="4716399" y="2219325"/>
            <a:ext cx="4089273" cy="3219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Share </a:t>
            </a:r>
            <a:r>
              <a:rPr lang="en-US" dirty="0" smtClean="0"/>
              <a:t>recipes                    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Gain </a:t>
            </a:r>
            <a:r>
              <a:rPr lang="en-US" dirty="0" smtClean="0"/>
              <a:t>coins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Report </a:t>
            </a:r>
            <a:r>
              <a:rPr lang="en-US" dirty="0" smtClean="0"/>
              <a:t>users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Delete own </a:t>
            </a:r>
            <a:r>
              <a:rPr lang="en-US" dirty="0" smtClean="0"/>
              <a:t>account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Block </a:t>
            </a:r>
            <a:r>
              <a:rPr lang="en-US" dirty="0" smtClean="0"/>
              <a:t>users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Follow </a:t>
            </a:r>
            <a:r>
              <a:rPr lang="en-US" dirty="0" smtClean="0"/>
              <a:t>users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Modify </a:t>
            </a:r>
            <a:r>
              <a:rPr lang="en-US" dirty="0" smtClean="0"/>
              <a:t>recipes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91781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4670741"/>
            <a:ext cx="8115462" cy="8563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/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1" y="1584518"/>
            <a:ext cx="7074027" cy="4692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4670741"/>
            <a:ext cx="8115462" cy="8563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/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78" y="1591508"/>
            <a:ext cx="6924675" cy="4691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0043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Architecture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01752" y="1527048"/>
            <a:ext cx="8503920" cy="5398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Object-Oriented</a:t>
            </a:r>
            <a:r>
              <a:rPr lang="es-ES" dirty="0" smtClean="0"/>
              <a:t> </a:t>
            </a:r>
            <a:r>
              <a:rPr lang="es-ES" dirty="0" err="1" smtClean="0"/>
              <a:t>Call</a:t>
            </a:r>
            <a:r>
              <a:rPr lang="es-ES" dirty="0" smtClean="0"/>
              <a:t> and </a:t>
            </a:r>
            <a:r>
              <a:rPr lang="es-ES" dirty="0" err="1" smtClean="0"/>
              <a:t>Return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43" y="2066925"/>
            <a:ext cx="5748338" cy="415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2209800" y="2371724"/>
            <a:ext cx="6748272" cy="38797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Java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Eclipse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60" y="1527048"/>
            <a:ext cx="1898904" cy="189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93" y="3662218"/>
            <a:ext cx="2052638" cy="20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Test-Driven </a:t>
            </a:r>
            <a:r>
              <a:rPr lang="en-US" sz="2800" dirty="0" smtClean="0"/>
              <a:t>development</a:t>
            </a:r>
          </a:p>
          <a:p>
            <a:endParaRPr lang="en-US" sz="2800" dirty="0" smtClean="0"/>
          </a:p>
          <a:p>
            <a:r>
              <a:rPr lang="en-US" sz="2800"/>
              <a:t>Junit </a:t>
            </a:r>
            <a:r>
              <a:rPr lang="en-US" sz="2800" smtClean="0"/>
              <a:t>5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43" y="1659767"/>
            <a:ext cx="4016529" cy="156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956" y="3362326"/>
            <a:ext cx="4907411" cy="28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44267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16992" y="228600"/>
            <a:ext cx="8534400" cy="758952"/>
          </a:xfrm>
        </p:spPr>
        <p:txBody>
          <a:bodyPr/>
          <a:lstStyle/>
          <a:p>
            <a:r>
              <a:rPr lang="en-US" noProof="0" dirty="0"/>
              <a:t>Database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01752" y="1527048"/>
            <a:ext cx="8503920" cy="3540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 Files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26" y="2276475"/>
            <a:ext cx="6477772" cy="32813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Design Principles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01752" y="1527048"/>
            <a:ext cx="8503920" cy="35402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Modularity</a:t>
            </a:r>
          </a:p>
          <a:p>
            <a:endParaRPr lang="en-US" dirty="0"/>
          </a:p>
          <a:p>
            <a:r>
              <a:rPr lang="en-US" dirty="0" smtClean="0"/>
              <a:t>Increase Cohesion</a:t>
            </a:r>
          </a:p>
          <a:p>
            <a:endParaRPr lang="en-US" dirty="0"/>
          </a:p>
          <a:p>
            <a:r>
              <a:rPr lang="en-US" dirty="0" smtClean="0"/>
              <a:t>Reduce Coupling</a:t>
            </a:r>
          </a:p>
          <a:p>
            <a:endParaRPr lang="en-US" dirty="0"/>
          </a:p>
          <a:p>
            <a:r>
              <a:rPr lang="es-ES" dirty="0" err="1"/>
              <a:t>Singularity</a:t>
            </a:r>
            <a:endParaRPr lang="es-ES" dirty="0"/>
          </a:p>
          <a:p>
            <a:endParaRPr lang="es-ES" dirty="0"/>
          </a:p>
          <a:p>
            <a:r>
              <a:rPr lang="es-ES" dirty="0"/>
              <a:t>Interface </a:t>
            </a:r>
            <a:r>
              <a:rPr lang="es-ES" dirty="0" err="1"/>
              <a:t>Segregation</a:t>
            </a:r>
            <a:endParaRPr lang="es-E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13098" cy="4572000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Introduction</a:t>
            </a:r>
            <a:endParaRPr lang="es-ES" sz="2800" dirty="0"/>
          </a:p>
          <a:p>
            <a:r>
              <a:rPr lang="es-ES" sz="2800" dirty="0" err="1" smtClean="0"/>
              <a:t>What</a:t>
            </a:r>
            <a:r>
              <a:rPr lang="es-ES" sz="2800" dirty="0" smtClean="0"/>
              <a:t> </a:t>
            </a:r>
            <a:r>
              <a:rPr lang="es-ES" sz="2800" dirty="0" err="1" smtClean="0"/>
              <a:t>We</a:t>
            </a:r>
            <a:r>
              <a:rPr lang="es-ES" sz="2800" dirty="0" smtClean="0"/>
              <a:t> </a:t>
            </a:r>
            <a:r>
              <a:rPr lang="es-ES" sz="2800" dirty="0" err="1" smtClean="0"/>
              <a:t>Offer</a:t>
            </a:r>
            <a:endParaRPr lang="es-ES" sz="2800" dirty="0"/>
          </a:p>
          <a:p>
            <a:r>
              <a:rPr lang="es-ES" sz="2800" dirty="0" err="1" smtClean="0"/>
              <a:t>Planning</a:t>
            </a:r>
            <a:endParaRPr lang="es-ES" sz="2800" dirty="0"/>
          </a:p>
          <a:p>
            <a:r>
              <a:rPr lang="es-ES" sz="2800" dirty="0" err="1"/>
              <a:t>Teamwork</a:t>
            </a:r>
            <a:endParaRPr lang="es-ES" sz="2800" dirty="0"/>
          </a:p>
          <a:p>
            <a:r>
              <a:rPr lang="es-ES" sz="2800" dirty="0" err="1" smtClean="0"/>
              <a:t>Requirements</a:t>
            </a:r>
            <a:endParaRPr lang="es-ES" sz="2800" dirty="0"/>
          </a:p>
          <a:p>
            <a:r>
              <a:rPr lang="es-ES" sz="2800" dirty="0" err="1" smtClean="0"/>
              <a:t>Class</a:t>
            </a:r>
            <a:r>
              <a:rPr lang="es-ES" sz="2800" dirty="0" smtClean="0"/>
              <a:t> Diagram</a:t>
            </a:r>
            <a:endParaRPr lang="es-ES" sz="2800" dirty="0"/>
          </a:p>
          <a:p>
            <a:r>
              <a:rPr lang="es-ES" sz="2800" dirty="0" err="1" smtClean="0"/>
              <a:t>Sequence</a:t>
            </a:r>
            <a:r>
              <a:rPr lang="es-ES" sz="2800" dirty="0" smtClean="0"/>
              <a:t> Diagram</a:t>
            </a:r>
          </a:p>
          <a:p>
            <a:endParaRPr lang="es-ES" sz="2400" dirty="0" smtClean="0"/>
          </a:p>
          <a:p>
            <a:endParaRPr lang="es-ES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14850" y="1527048"/>
            <a:ext cx="421309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 smtClean="0"/>
              <a:t>Arquitecture</a:t>
            </a:r>
            <a:endParaRPr lang="es-ES" sz="2800" dirty="0" smtClean="0"/>
          </a:p>
          <a:p>
            <a:r>
              <a:rPr lang="es-ES" sz="2800" dirty="0" err="1" smtClean="0"/>
              <a:t>Environment</a:t>
            </a:r>
            <a:endParaRPr lang="es-ES" sz="2800" dirty="0" smtClean="0"/>
          </a:p>
          <a:p>
            <a:r>
              <a:rPr lang="es-ES" sz="2800" dirty="0" err="1" smtClean="0"/>
              <a:t>Testing</a:t>
            </a:r>
            <a:endParaRPr lang="es-ES" sz="2800" dirty="0" smtClean="0"/>
          </a:p>
          <a:p>
            <a:r>
              <a:rPr lang="es-ES" sz="2800" dirty="0" err="1" smtClean="0"/>
              <a:t>Database</a:t>
            </a:r>
            <a:endParaRPr lang="es-ES" sz="2800" dirty="0" smtClean="0"/>
          </a:p>
          <a:p>
            <a:r>
              <a:rPr lang="es-ES" sz="2800" dirty="0" err="1" smtClean="0"/>
              <a:t>Design</a:t>
            </a:r>
            <a:r>
              <a:rPr lang="es-ES" sz="2800" dirty="0" smtClean="0"/>
              <a:t> </a:t>
            </a:r>
            <a:r>
              <a:rPr lang="es-ES" sz="2800" dirty="0" err="1" smtClean="0"/>
              <a:t>Principles</a:t>
            </a:r>
            <a:endParaRPr lang="es-ES" sz="2800" dirty="0" smtClean="0"/>
          </a:p>
          <a:p>
            <a:r>
              <a:rPr lang="es-ES" sz="2800" dirty="0" err="1" smtClean="0"/>
              <a:t>Why</a:t>
            </a:r>
            <a:r>
              <a:rPr lang="es-ES" sz="2800" dirty="0" smtClean="0"/>
              <a:t> “</a:t>
            </a:r>
            <a:r>
              <a:rPr lang="es-ES" sz="2800" dirty="0" err="1" smtClean="0"/>
              <a:t>CookItUp</a:t>
            </a:r>
            <a:r>
              <a:rPr lang="es-ES" sz="2800" dirty="0" smtClean="0"/>
              <a:t>!”?</a:t>
            </a:r>
          </a:p>
          <a:p>
            <a:r>
              <a:rPr lang="es-ES" sz="2800" dirty="0" err="1" smtClean="0"/>
              <a:t>Conclusion</a:t>
            </a:r>
            <a:endParaRPr lang="es-ES" sz="2800" dirty="0" smtClean="0"/>
          </a:p>
          <a:p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Why “</a:t>
            </a:r>
            <a:r>
              <a:rPr lang="en-US" noProof="0" dirty="0" err="1" smtClean="0"/>
              <a:t>CookItUp</a:t>
            </a:r>
            <a:r>
              <a:rPr lang="en-US" noProof="0" dirty="0" smtClean="0"/>
              <a:t>!”?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Young</a:t>
            </a:r>
          </a:p>
          <a:p>
            <a:endParaRPr lang="es-ES" dirty="0"/>
          </a:p>
          <a:p>
            <a:r>
              <a:rPr lang="es-ES" dirty="0" err="1" smtClean="0"/>
              <a:t>Ambicious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Entertaining</a:t>
            </a:r>
            <a:r>
              <a:rPr lang="es-ES" dirty="0" smtClean="0"/>
              <a:t> </a:t>
            </a:r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 smtClean="0"/>
              <a:t>addiction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 and Conclusion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65473" cy="4572000"/>
          </a:xfrm>
        </p:spPr>
        <p:txBody>
          <a:bodyPr/>
          <a:lstStyle/>
          <a:p>
            <a:r>
              <a:rPr lang="es-ES" dirty="0" smtClean="0"/>
              <a:t>Terminal Demo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2" y="2066925"/>
            <a:ext cx="2805162" cy="416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670679" y="1526667"/>
            <a:ext cx="4165473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learned</a:t>
            </a:r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Teamwork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Responsability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Importance</a:t>
            </a:r>
            <a:r>
              <a:rPr lang="es-ES" dirty="0" smtClean="0"/>
              <a:t> of </a:t>
            </a:r>
            <a:r>
              <a:rPr lang="es-ES" dirty="0" err="1" smtClean="0"/>
              <a:t>schedule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065919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s-ES" sz="2400" dirty="0"/>
          </a:p>
          <a:p>
            <a:pPr lvl="1"/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solve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appreciation</a:t>
            </a:r>
            <a:r>
              <a:rPr lang="es-ES" dirty="0"/>
              <a:t> of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of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meal</a:t>
            </a:r>
            <a:r>
              <a:rPr lang="es-ES" dirty="0"/>
              <a:t>.</a:t>
            </a:r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Increased</a:t>
            </a:r>
            <a:r>
              <a:rPr lang="es-ES" dirty="0"/>
              <a:t> </a:t>
            </a:r>
            <a:r>
              <a:rPr lang="es-ES" dirty="0" err="1"/>
              <a:t>usage</a:t>
            </a:r>
            <a:r>
              <a:rPr lang="es-ES" dirty="0"/>
              <a:t> of </a:t>
            </a:r>
            <a:r>
              <a:rPr lang="es-ES" dirty="0" err="1"/>
              <a:t>precooked</a:t>
            </a:r>
            <a:r>
              <a:rPr lang="es-ES" dirty="0"/>
              <a:t> and </a:t>
            </a:r>
            <a:r>
              <a:rPr lang="es-ES" dirty="0" err="1"/>
              <a:t>fast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in </a:t>
            </a:r>
            <a:r>
              <a:rPr lang="es-ES" dirty="0" err="1"/>
              <a:t>society</a:t>
            </a:r>
            <a:r>
              <a:rPr lang="es-ES" dirty="0"/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Urgent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/>
              <a:t>more internet </a:t>
            </a:r>
            <a:r>
              <a:rPr lang="es-ES" dirty="0" err="1"/>
              <a:t>sites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substitute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unhealthy</a:t>
            </a:r>
            <a:r>
              <a:rPr lang="es-ES" dirty="0"/>
              <a:t> </a:t>
            </a:r>
            <a:r>
              <a:rPr lang="es-ES" dirty="0" err="1"/>
              <a:t>habits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sz="2000" dirty="0" err="1">
                <a:solidFill>
                  <a:schemeClr val="tx1"/>
                </a:solidFill>
              </a:rPr>
              <a:t>Creating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an</a:t>
            </a:r>
            <a:r>
              <a:rPr lang="es-ES" sz="2000" dirty="0">
                <a:solidFill>
                  <a:schemeClr val="tx1"/>
                </a:solidFill>
              </a:rPr>
              <a:t> app </a:t>
            </a:r>
            <a:r>
              <a:rPr lang="es-ES" sz="2000" dirty="0" err="1">
                <a:solidFill>
                  <a:schemeClr val="tx1"/>
                </a:solidFill>
              </a:rPr>
              <a:t>for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sharing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recipes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with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people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all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over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the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world</a:t>
            </a:r>
            <a:r>
              <a:rPr lang="es-ES" sz="2000" dirty="0">
                <a:solidFill>
                  <a:schemeClr val="tx1"/>
                </a:solidFill>
              </a:rPr>
              <a:t>.</a:t>
            </a:r>
            <a:endParaRPr lang="es-ES" sz="2000" dirty="0"/>
          </a:p>
          <a:p>
            <a:pPr lvl="1"/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What We Offer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38328" y="1500257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dirty="0"/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Interact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other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Be innovative</a:t>
            </a: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Express </a:t>
            </a:r>
            <a:r>
              <a:rPr lang="es-ES" dirty="0" err="1">
                <a:solidFill>
                  <a:schemeClr val="tx1"/>
                </a:solidFill>
              </a:rPr>
              <a:t>yourself</a:t>
            </a:r>
            <a:endParaRPr lang="es-E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Test and </a:t>
            </a:r>
            <a:r>
              <a:rPr lang="es-ES" dirty="0" err="1">
                <a:solidFill>
                  <a:schemeClr val="tx1"/>
                </a:solidFill>
              </a:rPr>
              <a:t>experiment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new </a:t>
            </a:r>
            <a:r>
              <a:rPr lang="es-ES" dirty="0" err="1">
                <a:solidFill>
                  <a:schemeClr val="tx1"/>
                </a:solidFill>
              </a:rPr>
              <a:t>creations</a:t>
            </a:r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/>
              <a:t>Roles </a:t>
            </a:r>
            <a:r>
              <a:rPr lang="es-ES" sz="2400" dirty="0" err="1"/>
              <a:t>Division</a:t>
            </a:r>
            <a:endParaRPr lang="es-ES" sz="24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7D1F3096-B299-9A2F-FA09-3B666CD40C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20" y="2217906"/>
            <a:ext cx="4734056" cy="36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91F34649-1731-035E-A92B-FC56357697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7" y="2380686"/>
            <a:ext cx="8190689" cy="3164274"/>
          </a:xfrm>
          <a:prstGeom prst="rect">
            <a:avLst/>
          </a:prstGeom>
        </p:spPr>
      </p:pic>
      <p:pic>
        <p:nvPicPr>
          <p:cNvPr id="1026" name="Picture 2" descr="Trello Logo and symbol, meaning, history, PNG, bran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7" y="1415726"/>
            <a:ext cx="1406101" cy="79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617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/>
              <a:t>Gantt Chart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7" y="2200276"/>
            <a:ext cx="8701248" cy="372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4388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smtClean="0"/>
              <a:t>Agile </a:t>
            </a:r>
            <a:r>
              <a:rPr lang="es-ES" sz="2400" dirty="0" err="1" smtClean="0"/>
              <a:t>Method</a:t>
            </a:r>
            <a:r>
              <a:rPr lang="es-ES" sz="2400" dirty="0" smtClean="0"/>
              <a:t>: </a:t>
            </a:r>
            <a:r>
              <a:rPr lang="es-ES" sz="2400" dirty="0" err="1" smtClean="0"/>
              <a:t>Scrum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64" y="2066924"/>
            <a:ext cx="6119378" cy="412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4625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Teamwork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err="1" smtClean="0"/>
              <a:t>Monday</a:t>
            </a:r>
            <a:r>
              <a:rPr lang="es-ES" sz="2400" dirty="0" smtClean="0"/>
              <a:t> and Friday Meetings</a:t>
            </a:r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Extra Online Meetings </a:t>
            </a:r>
            <a:r>
              <a:rPr lang="es-ES" sz="2400" dirty="0" err="1" smtClean="0"/>
              <a:t>via</a:t>
            </a:r>
            <a:r>
              <a:rPr lang="es-ES" sz="2400" dirty="0" smtClean="0"/>
              <a:t> </a:t>
            </a:r>
            <a:r>
              <a:rPr lang="es-ES" sz="2400" dirty="0" err="1" smtClean="0"/>
              <a:t>Discord</a:t>
            </a:r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Individual </a:t>
            </a:r>
            <a:r>
              <a:rPr lang="es-ES" sz="2400" dirty="0" err="1" smtClean="0"/>
              <a:t>Reports</a:t>
            </a:r>
            <a:r>
              <a:rPr lang="es-ES" sz="2400" dirty="0" smtClean="0"/>
              <a:t> per 2 </a:t>
            </a:r>
            <a:r>
              <a:rPr lang="es-ES" sz="2400" dirty="0" err="1" smtClean="0"/>
              <a:t>Weeks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96" y="2524124"/>
            <a:ext cx="2514601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55049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10912</TotalTime>
  <Words>412</Words>
  <Application>Microsoft Office PowerPoint</Application>
  <PresentationFormat>Presentación en pantalla (4:3)</PresentationFormat>
  <Paragraphs>270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Cívico</vt:lpstr>
      <vt:lpstr>&lt;CookItUp!&gt;</vt:lpstr>
      <vt:lpstr>Contents</vt:lpstr>
      <vt:lpstr>Introduction</vt:lpstr>
      <vt:lpstr>What We Offer</vt:lpstr>
      <vt:lpstr>Planning</vt:lpstr>
      <vt:lpstr>Planning</vt:lpstr>
      <vt:lpstr>Planning</vt:lpstr>
      <vt:lpstr>Planning</vt:lpstr>
      <vt:lpstr>Teamwork</vt:lpstr>
      <vt:lpstr>Requirements</vt:lpstr>
      <vt:lpstr>Requirements</vt:lpstr>
      <vt:lpstr>Requirements</vt:lpstr>
      <vt:lpstr>Class Diagram</vt:lpstr>
      <vt:lpstr>Sequence Diagram</vt:lpstr>
      <vt:lpstr>Architecture</vt:lpstr>
      <vt:lpstr>Environment</vt:lpstr>
      <vt:lpstr>Testing</vt:lpstr>
      <vt:lpstr>Database</vt:lpstr>
      <vt:lpstr>Design Principles</vt:lpstr>
      <vt:lpstr>Why “CookItUp!”?</vt:lpstr>
      <vt:lpstr>Results and Conclusion</vt:lpstr>
    </vt:vector>
  </TitlesOfParts>
  <Company>uma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Usuario</cp:lastModifiedBy>
  <cp:revision>271</cp:revision>
  <cp:lastPrinted>2018-03-05T07:33:08Z</cp:lastPrinted>
  <dcterms:created xsi:type="dcterms:W3CDTF">2013-02-21T17:50:16Z</dcterms:created>
  <dcterms:modified xsi:type="dcterms:W3CDTF">2022-06-05T11:16:42Z</dcterms:modified>
</cp:coreProperties>
</file>