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0" r:id="rId6"/>
    <p:sldId id="280" r:id="rId7"/>
    <p:sldId id="285" r:id="rId8"/>
    <p:sldId id="263" r:id="rId9"/>
    <p:sldId id="282" r:id="rId10"/>
    <p:sldId id="292" r:id="rId11"/>
    <p:sldId id="264" r:id="rId12"/>
    <p:sldId id="262" r:id="rId13"/>
    <p:sldId id="265" r:id="rId14"/>
    <p:sldId id="277" r:id="rId15"/>
    <p:sldId id="293" r:id="rId16"/>
    <p:sldId id="260" r:id="rId17"/>
    <p:sldId id="295" r:id="rId18"/>
    <p:sldId id="267" r:id="rId19"/>
    <p:sldId id="286" r:id="rId20"/>
    <p:sldId id="287" r:id="rId21"/>
    <p:sldId id="288" r:id="rId22"/>
    <p:sldId id="290" r:id="rId23"/>
    <p:sldId id="291" r:id="rId24"/>
    <p:sldId id="269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68" d="100"/>
          <a:sy n="68" d="100"/>
        </p:scale>
        <p:origin x="10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27/06/2022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27/06/2022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07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091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9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072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C6821-A329-462D-8729-A495B1ADAF6C}" type="slidenum">
              <a:rPr kumimoji="0" lang="es-ES_trad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7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06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5200" y="2447350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Gutiérrez Molina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Inbal</a:t>
            </a:r>
            <a:r>
              <a:rPr lang="es-ES" b="1" dirty="0"/>
              <a:t> </a:t>
            </a:r>
            <a:r>
              <a:rPr lang="es-ES" b="1" dirty="0" err="1"/>
              <a:t>Hasson</a:t>
            </a:r>
            <a:r>
              <a:rPr lang="es-ES" b="1" dirty="0"/>
              <a:t> Tapiero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Alfonso Martínez Conejo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Jordán Luque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Javier Zafra del Moral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Guillermo Pérez-Peña Martín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Lucía Corpas López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Jorge Velázquez Jiménez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25" y="-225083"/>
            <a:ext cx="3456547" cy="34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54152" y="2200275"/>
            <a:ext cx="4251960" cy="3238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7" y="2038496"/>
            <a:ext cx="8378930" cy="35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4715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486928-AD63-804D-8896-658AF46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4670741"/>
            <a:ext cx="8115462" cy="8563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"/>
              <a:buNone/>
            </a:pPr>
            <a:endParaRPr lang="es-ES" sz="2400" dirty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marL="594360" lvl="2" indent="0">
              <a:buFont typeface="Wingdings 2"/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7" y="1489681"/>
            <a:ext cx="8591690" cy="44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DFCA6A-7EA7-4A4D-A6CD-429BC3FC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80" y="1439040"/>
            <a:ext cx="5147263" cy="48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1C40AD-AA1D-2348-96A5-018436F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741484" y="1797891"/>
            <a:ext cx="2465950" cy="19398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Java</a:t>
            </a:r>
          </a:p>
          <a:p>
            <a:endParaRPr lang="en-US" sz="2800" dirty="0"/>
          </a:p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55" y="3851601"/>
            <a:ext cx="1883958" cy="188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 Marcador de contenido"/>
          <p:cNvSpPr txBox="1">
            <a:spLocks/>
          </p:cNvSpPr>
          <p:nvPr/>
        </p:nvSpPr>
        <p:spPr>
          <a:xfrm>
            <a:off x="5644896" y="1759338"/>
            <a:ext cx="2749473" cy="19398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IntelliJ IDEA</a:t>
            </a:r>
          </a:p>
          <a:p>
            <a:endParaRPr lang="en-US" sz="2800" dirty="0"/>
          </a:p>
          <a:p>
            <a:r>
              <a:rPr lang="en-US" sz="2800" dirty="0" smtClean="0"/>
              <a:t>HTML</a:t>
            </a:r>
            <a:endParaRPr lang="en-US" sz="2800" dirty="0"/>
          </a:p>
        </p:txBody>
      </p:sp>
      <p:pic>
        <p:nvPicPr>
          <p:cNvPr id="1026" name="Picture 2" descr="IntelliJ IDEA - Wikipedia, la enciclopedia libr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27" y="3813048"/>
            <a:ext cx="2046810" cy="204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01752" y="1527048"/>
            <a:ext cx="822327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Mockito</a:t>
            </a:r>
            <a:r>
              <a:rPr lang="en-US" sz="2800" dirty="0" smtClean="0"/>
              <a:t> Extension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Java language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Functional tests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051" name="Picture 3" descr="Unit Testing Void Methods with Mockito and JUnit - DZone Jav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78" y="2485409"/>
            <a:ext cx="4248444" cy="265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4267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01751" y="1527048"/>
            <a:ext cx="6872771" cy="8492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Example test: User Controller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9" y="2228394"/>
            <a:ext cx="5876503" cy="36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863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16992" y="228600"/>
            <a:ext cx="8534400" cy="758952"/>
          </a:xfrm>
        </p:spPr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01752" y="1527048"/>
            <a:ext cx="8503920" cy="3540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 Files</a:t>
            </a:r>
          </a:p>
        </p:txBody>
      </p:sp>
      <p:pic>
        <p:nvPicPr>
          <p:cNvPr id="3074" name="Picture 2" descr="https://cdn.discordapp.com/attachments/946039569676107818/990937702620872745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81" y="1586167"/>
            <a:ext cx="3364421" cy="4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16992" y="228600"/>
            <a:ext cx="8534400" cy="758952"/>
          </a:xfrm>
        </p:spPr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1792927" y="4490608"/>
            <a:ext cx="8503920" cy="4572000"/>
          </a:xfrm>
        </p:spPr>
        <p:txBody>
          <a:bodyPr/>
          <a:lstStyle/>
          <a:p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BDBF2-D245-A248-BB26-3F0FB0F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71352" y="1625522"/>
            <a:ext cx="8503920" cy="35402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Recipe example</a:t>
            </a:r>
            <a:endParaRPr lang="en-US" dirty="0" smtClean="0"/>
          </a:p>
        </p:txBody>
      </p:sp>
      <p:pic>
        <p:nvPicPr>
          <p:cNvPr id="6146" name="Picture 2" descr="https://cdn.discordapp.com/attachments/946039569676107818/990938564386775080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2" y="2742730"/>
            <a:ext cx="7245980" cy="191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8647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Design Principles</a:t>
            </a:r>
            <a:endParaRPr lang="en-U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DE91A7-D4F8-2E4D-A9BD-6AD412D4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sz="quarter" idx="1"/>
          </p:nvPr>
        </p:nvSpPr>
        <p:spPr>
          <a:xfrm>
            <a:off x="316992" y="1413200"/>
            <a:ext cx="8503920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332232" y="1929074"/>
            <a:ext cx="8503920" cy="354025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Modularity</a:t>
            </a:r>
          </a:p>
          <a:p>
            <a:endParaRPr lang="en-US" dirty="0"/>
          </a:p>
          <a:p>
            <a:r>
              <a:rPr lang="en-US" dirty="0" smtClean="0"/>
              <a:t>Increase Cohesion</a:t>
            </a:r>
          </a:p>
          <a:p>
            <a:endParaRPr lang="en-US" dirty="0"/>
          </a:p>
          <a:p>
            <a:r>
              <a:rPr lang="en-US" dirty="0" smtClean="0"/>
              <a:t>Reduce Coupling</a:t>
            </a:r>
          </a:p>
          <a:p>
            <a:endParaRPr lang="en-US" dirty="0"/>
          </a:p>
          <a:p>
            <a:r>
              <a:rPr lang="es-ES" dirty="0" err="1"/>
              <a:t>Singularity</a:t>
            </a:r>
            <a:endParaRPr lang="es-ES" dirty="0"/>
          </a:p>
          <a:p>
            <a:endParaRPr lang="es-ES" dirty="0"/>
          </a:p>
          <a:p>
            <a:r>
              <a:rPr lang="es-ES" dirty="0"/>
              <a:t>Interface </a:t>
            </a:r>
            <a:r>
              <a:rPr lang="es-ES" dirty="0" err="1"/>
              <a:t>Segregation</a:t>
            </a:r>
            <a:endParaRPr lang="es-E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Website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smtClean="0"/>
              <a:t>Introduction to Software Engineering - Final Presentations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Home page: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9" y="2794194"/>
            <a:ext cx="7923480" cy="21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25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13098" cy="4572000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Introduction</a:t>
            </a:r>
            <a:endParaRPr lang="es-ES" sz="2800" dirty="0"/>
          </a:p>
          <a:p>
            <a:r>
              <a:rPr lang="es-ES" sz="2800" dirty="0" err="1" smtClean="0"/>
              <a:t>What</a:t>
            </a:r>
            <a:r>
              <a:rPr lang="es-ES" sz="2800" dirty="0" smtClean="0"/>
              <a:t> </a:t>
            </a:r>
            <a:r>
              <a:rPr lang="es-ES" sz="2800" dirty="0" err="1" smtClean="0"/>
              <a:t>We</a:t>
            </a:r>
            <a:r>
              <a:rPr lang="es-ES" sz="2800" dirty="0" smtClean="0"/>
              <a:t> </a:t>
            </a:r>
            <a:r>
              <a:rPr lang="es-ES" sz="2800" dirty="0" err="1" smtClean="0"/>
              <a:t>Offer</a:t>
            </a:r>
            <a:endParaRPr lang="es-ES" sz="2800" dirty="0"/>
          </a:p>
          <a:p>
            <a:r>
              <a:rPr lang="es-ES" sz="2800" dirty="0" err="1"/>
              <a:t>Teamwork</a:t>
            </a:r>
            <a:endParaRPr lang="es-ES" sz="2800" dirty="0"/>
          </a:p>
          <a:p>
            <a:r>
              <a:rPr lang="es-ES" sz="2800" dirty="0" err="1" smtClean="0"/>
              <a:t>Requirements</a:t>
            </a:r>
            <a:endParaRPr lang="es-ES" sz="2800" dirty="0"/>
          </a:p>
          <a:p>
            <a:r>
              <a:rPr lang="es-ES" sz="2800" dirty="0" err="1" smtClean="0"/>
              <a:t>Class</a:t>
            </a:r>
            <a:r>
              <a:rPr lang="es-ES" sz="2800" dirty="0" smtClean="0"/>
              <a:t> Diagram</a:t>
            </a:r>
            <a:endParaRPr lang="es-ES" sz="2800" dirty="0"/>
          </a:p>
          <a:p>
            <a:r>
              <a:rPr lang="es-ES" sz="2800" dirty="0" err="1" smtClean="0"/>
              <a:t>Sequence</a:t>
            </a:r>
            <a:r>
              <a:rPr lang="es-ES" sz="2800" dirty="0" smtClean="0"/>
              <a:t> Diagram</a:t>
            </a:r>
          </a:p>
          <a:p>
            <a:r>
              <a:rPr lang="es-ES" sz="2800" dirty="0" err="1"/>
              <a:t>Arquitecture</a:t>
            </a:r>
            <a:endParaRPr lang="es-ES" sz="2800" dirty="0"/>
          </a:p>
          <a:p>
            <a:endParaRPr lang="es-ES" sz="2400" dirty="0" smtClean="0"/>
          </a:p>
          <a:p>
            <a:endParaRPr lang="es-ES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6F1A5-F390-7B4C-83A5-310BA984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14850" y="1527048"/>
            <a:ext cx="421309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 smtClean="0"/>
              <a:t>Environment</a:t>
            </a:r>
            <a:endParaRPr lang="es-ES" sz="2800" dirty="0" smtClean="0"/>
          </a:p>
          <a:p>
            <a:r>
              <a:rPr lang="es-ES" sz="2800" dirty="0" err="1" smtClean="0"/>
              <a:t>Testing</a:t>
            </a:r>
            <a:endParaRPr lang="es-ES" sz="2800" dirty="0" smtClean="0"/>
          </a:p>
          <a:p>
            <a:r>
              <a:rPr lang="es-ES" sz="2800" dirty="0" err="1" smtClean="0"/>
              <a:t>Database</a:t>
            </a:r>
            <a:endParaRPr lang="es-ES" sz="2800" dirty="0" smtClean="0"/>
          </a:p>
          <a:p>
            <a:r>
              <a:rPr lang="es-ES" sz="2800" dirty="0" err="1" smtClean="0"/>
              <a:t>Design</a:t>
            </a:r>
            <a:r>
              <a:rPr lang="es-ES" sz="2800" dirty="0" smtClean="0"/>
              <a:t> </a:t>
            </a:r>
            <a:r>
              <a:rPr lang="es-ES" sz="2800" dirty="0" err="1" smtClean="0"/>
              <a:t>Principles</a:t>
            </a:r>
            <a:endParaRPr lang="es-ES" sz="2800" dirty="0" smtClean="0"/>
          </a:p>
          <a:p>
            <a:r>
              <a:rPr lang="es-ES" sz="2800" dirty="0" err="1" smtClean="0"/>
              <a:t>Website</a:t>
            </a:r>
            <a:endParaRPr lang="es-ES" sz="2800" dirty="0" smtClean="0"/>
          </a:p>
          <a:p>
            <a:r>
              <a:rPr lang="es-ES" sz="2800" dirty="0" err="1" smtClean="0"/>
              <a:t>Why</a:t>
            </a:r>
            <a:r>
              <a:rPr lang="es-ES" sz="2800" dirty="0" smtClean="0"/>
              <a:t> “</a:t>
            </a:r>
            <a:r>
              <a:rPr lang="es-ES" sz="2800" dirty="0" err="1" smtClean="0"/>
              <a:t>CookItUp</a:t>
            </a:r>
            <a:r>
              <a:rPr lang="es-ES" sz="2800" dirty="0" smtClean="0"/>
              <a:t>!”?</a:t>
            </a:r>
          </a:p>
          <a:p>
            <a:r>
              <a:rPr lang="es-ES" sz="2800" dirty="0" err="1" smtClean="0"/>
              <a:t>Conclusion</a:t>
            </a:r>
            <a:endParaRPr lang="es-ES" sz="2800" dirty="0" smtClean="0"/>
          </a:p>
          <a:p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Website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smtClean="0"/>
              <a:t>Introduction to Software Engineering - Final Presentations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2" y="1739265"/>
            <a:ext cx="8293608" cy="16965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7" y="3996593"/>
            <a:ext cx="8417170" cy="16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6841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Website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smtClean="0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3"/>
          <p:cNvSpPr>
            <a:spLocks noGrp="1"/>
          </p:cNvSpPr>
          <p:nvPr>
            <p:ph sz="quarter" idx="1"/>
          </p:nvPr>
        </p:nvSpPr>
        <p:spPr>
          <a:xfrm>
            <a:off x="301752" y="987552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algn="ctr"/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recipes</a:t>
            </a:r>
            <a:r>
              <a:rPr lang="es-ES" dirty="0" smtClean="0"/>
              <a:t>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4" y="2166077"/>
            <a:ext cx="7038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19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Website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smtClean="0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3"/>
          <p:cNvSpPr>
            <a:spLocks noGrp="1"/>
          </p:cNvSpPr>
          <p:nvPr>
            <p:ph sz="quarter" idx="1"/>
          </p:nvPr>
        </p:nvSpPr>
        <p:spPr>
          <a:xfrm>
            <a:off x="301752" y="883705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Create</a:t>
            </a:r>
            <a:r>
              <a:rPr lang="es-ES" dirty="0" smtClean="0"/>
              <a:t> a </a:t>
            </a:r>
            <a:r>
              <a:rPr lang="es-ES" dirty="0" err="1" smtClean="0"/>
              <a:t>recipe</a:t>
            </a:r>
            <a:r>
              <a:rPr lang="es-ES" dirty="0" smtClean="0"/>
              <a:t>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1" y="2547605"/>
            <a:ext cx="7267466" cy="25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571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Website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smtClean="0"/>
              <a:t>Introduction to Software Engineering - Final Presentations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31862"/>
          <a:stretch/>
        </p:blipFill>
        <p:spPr>
          <a:xfrm>
            <a:off x="557432" y="1551182"/>
            <a:ext cx="2959491" cy="45434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59" y="3792542"/>
            <a:ext cx="4254900" cy="2302065"/>
          </a:xfrm>
          <a:prstGeom prst="rect">
            <a:avLst/>
          </a:prstGeom>
        </p:spPr>
      </p:pic>
      <p:sp>
        <p:nvSpPr>
          <p:cNvPr id="9" name="Marcador de contenido 3"/>
          <p:cNvSpPr>
            <a:spLocks noGrp="1"/>
          </p:cNvSpPr>
          <p:nvPr>
            <p:ph sz="quarter" idx="1"/>
          </p:nvPr>
        </p:nvSpPr>
        <p:spPr>
          <a:xfrm>
            <a:off x="4274599" y="1506542"/>
            <a:ext cx="8503920" cy="4572000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View a </a:t>
            </a:r>
            <a:r>
              <a:rPr lang="es-ES" dirty="0" err="1" smtClean="0"/>
              <a:t>recipe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60042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Why “</a:t>
            </a:r>
            <a:r>
              <a:rPr lang="en-US" noProof="0" dirty="0" err="1" smtClean="0"/>
              <a:t>CookItUp</a:t>
            </a:r>
            <a:r>
              <a:rPr lang="en-US" noProof="0" dirty="0" smtClean="0"/>
              <a:t>!”?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2204608"/>
            <a:ext cx="8503920" cy="4572000"/>
          </a:xfrm>
        </p:spPr>
        <p:txBody>
          <a:bodyPr/>
          <a:lstStyle/>
          <a:p>
            <a:r>
              <a:rPr lang="es-ES" dirty="0" smtClean="0"/>
              <a:t>Young</a:t>
            </a:r>
          </a:p>
          <a:p>
            <a:endParaRPr lang="es-ES" dirty="0"/>
          </a:p>
          <a:p>
            <a:r>
              <a:rPr lang="es-ES" dirty="0" err="1" smtClean="0"/>
              <a:t>Ambicious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Entertaining</a:t>
            </a:r>
            <a:r>
              <a:rPr lang="es-ES" dirty="0" smtClean="0"/>
              <a:t> </a:t>
            </a:r>
            <a:r>
              <a:rPr lang="es-ES" dirty="0" err="1" smtClean="0"/>
              <a:t>without</a:t>
            </a:r>
            <a:r>
              <a:rPr lang="es-ES" dirty="0" smtClean="0"/>
              <a:t> </a:t>
            </a:r>
            <a:r>
              <a:rPr lang="es-ES" dirty="0" err="1" smtClean="0"/>
              <a:t>addiction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Results and Conclusion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65473" cy="4572000"/>
          </a:xfrm>
        </p:spPr>
        <p:txBody>
          <a:bodyPr/>
          <a:lstStyle/>
          <a:p>
            <a:r>
              <a:rPr lang="es-ES" dirty="0" err="1" smtClean="0"/>
              <a:t>Results</a:t>
            </a:r>
            <a:r>
              <a:rPr lang="es-ES" dirty="0" smtClean="0"/>
              <a:t>: </a:t>
            </a:r>
            <a:r>
              <a:rPr lang="es-ES" dirty="0" err="1" smtClean="0"/>
              <a:t>Website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935F0E-3FD1-B24F-A00C-816208B3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04800" y="2722421"/>
            <a:ext cx="4165473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learned</a:t>
            </a:r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Teamwork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Responsability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Importance</a:t>
            </a:r>
            <a:r>
              <a:rPr lang="es-ES" dirty="0" smtClean="0"/>
              <a:t> of </a:t>
            </a:r>
            <a:r>
              <a:rPr lang="es-ES" dirty="0" err="1" smtClean="0"/>
              <a:t>schedule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06591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s-ES" sz="2400" dirty="0"/>
          </a:p>
          <a:p>
            <a:pPr lvl="1"/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appreciation</a:t>
            </a:r>
            <a:r>
              <a:rPr lang="es-ES" dirty="0"/>
              <a:t> of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of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meal</a:t>
            </a:r>
            <a:r>
              <a:rPr lang="es-ES" dirty="0"/>
              <a:t>.</a:t>
            </a:r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Increased</a:t>
            </a:r>
            <a:r>
              <a:rPr lang="es-ES" dirty="0"/>
              <a:t> </a:t>
            </a:r>
            <a:r>
              <a:rPr lang="es-ES" dirty="0" err="1"/>
              <a:t>usage</a:t>
            </a:r>
            <a:r>
              <a:rPr lang="es-ES" dirty="0"/>
              <a:t> of </a:t>
            </a:r>
            <a:r>
              <a:rPr lang="es-ES" dirty="0" err="1"/>
              <a:t>precooked</a:t>
            </a:r>
            <a:r>
              <a:rPr lang="es-ES" dirty="0"/>
              <a:t> and </a:t>
            </a:r>
            <a:r>
              <a:rPr lang="es-ES" dirty="0" err="1"/>
              <a:t>fast</a:t>
            </a:r>
            <a:r>
              <a:rPr lang="es-ES" dirty="0"/>
              <a:t> </a:t>
            </a:r>
            <a:r>
              <a:rPr lang="es-ES" dirty="0" err="1"/>
              <a:t>food</a:t>
            </a:r>
            <a:r>
              <a:rPr lang="es-ES" dirty="0"/>
              <a:t> in </a:t>
            </a:r>
            <a:r>
              <a:rPr lang="es-ES" dirty="0" err="1"/>
              <a:t>society</a:t>
            </a:r>
            <a:r>
              <a:rPr lang="es-ES" dirty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 err="1"/>
              <a:t>Urgent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more internet </a:t>
            </a:r>
            <a:r>
              <a:rPr lang="es-ES" dirty="0" err="1"/>
              <a:t>sites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substitute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unhealthy</a:t>
            </a:r>
            <a:r>
              <a:rPr lang="es-ES" dirty="0"/>
              <a:t> </a:t>
            </a:r>
            <a:r>
              <a:rPr lang="es-ES" dirty="0" err="1"/>
              <a:t>habits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sz="2000" dirty="0" err="1">
                <a:solidFill>
                  <a:schemeClr val="tx1"/>
                </a:solidFill>
              </a:rPr>
              <a:t>Creating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a </a:t>
            </a:r>
            <a:r>
              <a:rPr lang="es-ES" sz="2000" dirty="0" smtClean="0">
                <a:solidFill>
                  <a:schemeClr val="tx1"/>
                </a:solidFill>
              </a:rPr>
              <a:t>web</a:t>
            </a:r>
            <a:r>
              <a:rPr lang="es-ES" sz="2000" dirty="0" smtClean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for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sharing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recipes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with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people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all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over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the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err="1">
                <a:solidFill>
                  <a:schemeClr val="tx1"/>
                </a:solidFill>
              </a:rPr>
              <a:t>world</a:t>
            </a:r>
            <a:r>
              <a:rPr lang="es-ES" sz="2000" dirty="0">
                <a:solidFill>
                  <a:schemeClr val="tx1"/>
                </a:solidFill>
              </a:rPr>
              <a:t>.</a:t>
            </a:r>
            <a:endParaRPr lang="es-ES" sz="2000" dirty="0"/>
          </a:p>
          <a:p>
            <a:pPr lvl="1"/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Introduction to Software Engineering - Final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What We Offer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38328" y="1500257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other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Be innovative</a:t>
            </a: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Express </a:t>
            </a:r>
            <a:r>
              <a:rPr lang="es-ES" dirty="0" err="1">
                <a:solidFill>
                  <a:schemeClr val="tx1"/>
                </a:solidFill>
              </a:rPr>
              <a:t>yourself</a:t>
            </a:r>
            <a:endParaRPr lang="es-E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Test and </a:t>
            </a:r>
            <a:r>
              <a:rPr lang="es-ES" dirty="0" err="1">
                <a:solidFill>
                  <a:schemeClr val="tx1"/>
                </a:solidFill>
              </a:rPr>
              <a:t>experiment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new </a:t>
            </a:r>
            <a:r>
              <a:rPr lang="es-ES" dirty="0" err="1">
                <a:solidFill>
                  <a:schemeClr val="tx1"/>
                </a:solidFill>
              </a:rPr>
              <a:t>creations</a:t>
            </a:r>
            <a:endParaRPr lang="es-ES" dirty="0">
              <a:solidFill>
                <a:schemeClr val="tx1"/>
              </a:solidFill>
            </a:endParaRPr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274320" lvl="1" indent="0">
              <a:buNone/>
            </a:pPr>
            <a:endParaRPr lang="es-ES" dirty="0"/>
          </a:p>
          <a:p>
            <a:pPr marL="594360" lvl="2" indent="0">
              <a:buNone/>
            </a:pPr>
            <a:endParaRPr lang="es-ES" dirty="0"/>
          </a:p>
          <a:p>
            <a:pPr lvl="2">
              <a:buFont typeface="Wingdings" panose="05000000000000000000" pitchFamily="2" charset="2"/>
              <a:buChar char="v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  <a:p>
            <a:pPr lvl="2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/>
              <a:t>Roles </a:t>
            </a:r>
            <a:r>
              <a:rPr lang="es-ES" sz="2400" dirty="0" err="1"/>
              <a:t>Division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1F3096-B299-9A2F-FA09-3B666CD40C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20" y="2217906"/>
            <a:ext cx="4734056" cy="36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Planning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400" dirty="0" smtClean="0"/>
              <a:t>Agile </a:t>
            </a:r>
            <a:r>
              <a:rPr lang="es-ES" sz="2400" dirty="0" err="1" smtClean="0"/>
              <a:t>Method</a:t>
            </a:r>
            <a:r>
              <a:rPr lang="es-ES" sz="2400" dirty="0" smtClean="0"/>
              <a:t>: </a:t>
            </a:r>
            <a:r>
              <a:rPr lang="es-ES" sz="2400" dirty="0" err="1" smtClean="0"/>
              <a:t>Scrum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64" y="2066924"/>
            <a:ext cx="6119378" cy="41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4625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Teamwork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2204608"/>
            <a:ext cx="8503920" cy="4572000"/>
          </a:xfrm>
        </p:spPr>
        <p:txBody>
          <a:bodyPr/>
          <a:lstStyle/>
          <a:p>
            <a:r>
              <a:rPr lang="es-ES" sz="2400" dirty="0" err="1" smtClean="0"/>
              <a:t>Monday</a:t>
            </a:r>
            <a:r>
              <a:rPr lang="es-ES" sz="2400" dirty="0" smtClean="0"/>
              <a:t> and Friday Meetings</a:t>
            </a:r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Extra Online Meetings </a:t>
            </a:r>
            <a:r>
              <a:rPr lang="es-ES" sz="2400" dirty="0" err="1" smtClean="0"/>
              <a:t>via</a:t>
            </a:r>
            <a:r>
              <a:rPr lang="es-ES" sz="2400" dirty="0" smtClean="0"/>
              <a:t> </a:t>
            </a:r>
            <a:r>
              <a:rPr lang="es-ES" sz="2400" dirty="0" err="1" smtClean="0"/>
              <a:t>Discord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Individual </a:t>
            </a:r>
            <a:r>
              <a:rPr lang="es-ES" sz="2400" dirty="0" err="1" smtClean="0"/>
              <a:t>Reports</a:t>
            </a:r>
            <a:r>
              <a:rPr lang="es-ES" sz="2400" dirty="0" smtClean="0"/>
              <a:t> per 2 </a:t>
            </a:r>
            <a:r>
              <a:rPr lang="es-ES" sz="2400" dirty="0" err="1" smtClean="0"/>
              <a:t>Weeks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99CF-A4EA-914E-A8F1-F7DACD2F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Introduction to Software Engineering - Final Presentations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20" y="1497376"/>
            <a:ext cx="2514601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55049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3AD2CB-566D-910D-60FD-92AE7124A5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59311"/>
            <a:ext cx="8534401" cy="1679538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sz="2400" dirty="0" smtClean="0"/>
              <a:t>User Stories</a:t>
            </a:r>
            <a:r>
              <a:rPr lang="en-US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	Some Examples: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Requirements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A53E85-9134-1A4D-986C-F023DF0B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54152" y="2200275"/>
            <a:ext cx="4251960" cy="3238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835"/>
          <a:stretch/>
        </p:blipFill>
        <p:spPr>
          <a:xfrm>
            <a:off x="852052" y="1588511"/>
            <a:ext cx="7682213" cy="13711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5" y="3160992"/>
            <a:ext cx="7930628" cy="30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781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10981</TotalTime>
  <Words>426</Words>
  <Application>Microsoft Office PowerPoint</Application>
  <PresentationFormat>Presentación en pantalla (4:3)</PresentationFormat>
  <Paragraphs>291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Georgia</vt:lpstr>
      <vt:lpstr>Wingdings</vt:lpstr>
      <vt:lpstr>Wingdings 2</vt:lpstr>
      <vt:lpstr>Cívico</vt:lpstr>
      <vt:lpstr>Presentación de PowerPoint</vt:lpstr>
      <vt:lpstr>Contents</vt:lpstr>
      <vt:lpstr>Introduction</vt:lpstr>
      <vt:lpstr>What We Offer</vt:lpstr>
      <vt:lpstr>Planning</vt:lpstr>
      <vt:lpstr>Planning</vt:lpstr>
      <vt:lpstr>Teamwork</vt:lpstr>
      <vt:lpstr>Requirements</vt:lpstr>
      <vt:lpstr>Requirements</vt:lpstr>
      <vt:lpstr>Requirements</vt:lpstr>
      <vt:lpstr>Class Diagram</vt:lpstr>
      <vt:lpstr>Architecture</vt:lpstr>
      <vt:lpstr>Environment</vt:lpstr>
      <vt:lpstr>Testing</vt:lpstr>
      <vt:lpstr>Testing</vt:lpstr>
      <vt:lpstr>Database</vt:lpstr>
      <vt:lpstr>Database</vt:lpstr>
      <vt:lpstr>Design Principles</vt:lpstr>
      <vt:lpstr>Website</vt:lpstr>
      <vt:lpstr>Website</vt:lpstr>
      <vt:lpstr>Website</vt:lpstr>
      <vt:lpstr>Website</vt:lpstr>
      <vt:lpstr>Website</vt:lpstr>
      <vt:lpstr>Why “CookItUp!”?</vt:lpstr>
      <vt:lpstr>Results and Conclusion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 </cp:lastModifiedBy>
  <cp:revision>289</cp:revision>
  <cp:lastPrinted>2018-03-05T07:33:08Z</cp:lastPrinted>
  <dcterms:created xsi:type="dcterms:W3CDTF">2013-02-21T17:50:16Z</dcterms:created>
  <dcterms:modified xsi:type="dcterms:W3CDTF">2022-06-27T11:32:11Z</dcterms:modified>
</cp:coreProperties>
</file>