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42283b6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42283b6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42283b66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42283b66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07925" y="4685020"/>
            <a:ext cx="58590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Informática Para Tod@s - Universidade da Coruña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7" y="322344"/>
            <a:ext cx="3041801" cy="4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95554" y="878894"/>
            <a:ext cx="7817242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Deep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 para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dummies</a:t>
            </a:r>
            <a:endParaRPr sz="55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95553" y="2898957"/>
            <a:ext cx="7340481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Álvarez Crespo, Lucía María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Carro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Barallobre</a:t>
            </a: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Icia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035" y="4545822"/>
            <a:ext cx="804275" cy="13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62" y="111487"/>
            <a:ext cx="739599" cy="73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9" y="4832624"/>
            <a:ext cx="751649" cy="1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profundo explicado superficialmente</a:t>
            </a:r>
            <a:endParaRPr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Si alguna vez te has hecho alguna de estas preguntas…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es el Deep </a:t>
            </a:r>
            <a:r>
              <a:rPr lang="es-ES" sz="1600" dirty="0" err="1"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Por qué 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puede ser mejor que otros métodos?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Cómo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funciona?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¡Entonces no dudes en pasarte por nuestro póster!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799993">
            <a:off x="5251189" y="1891407"/>
            <a:ext cx="4242163" cy="27894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899993">
            <a:off x="5010114" y="1780861"/>
            <a:ext cx="4450918" cy="3068178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93965" y="1176618"/>
            <a:ext cx="3356126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">
            <a:off x="627054" y="913922"/>
            <a:ext cx="4664722" cy="27165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723073">
            <a:off x="415463" y="281966"/>
            <a:ext cx="4723853" cy="32823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388966" y="381425"/>
            <a:ext cx="3980867" cy="289517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3587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Además… ¡tenemos ejemplo práctico!</a:t>
            </a:r>
            <a:endParaRPr sz="2400"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</Words>
  <Application>Microsoft Office PowerPoint</Application>
  <PresentationFormat>Presentación en pantalla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Lato</vt:lpstr>
      <vt:lpstr>Arial</vt:lpstr>
      <vt:lpstr>Proxima Nova</vt:lpstr>
      <vt:lpstr>Simple Light</vt:lpstr>
      <vt:lpstr>Presentación de PowerPoint</vt:lpstr>
      <vt:lpstr>Aprendizaje profundo explicado superficialmente</vt:lpstr>
      <vt:lpstr>Además… ¡tenemos ejemplo práctico!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Álvarez</dc:creator>
  <cp:lastModifiedBy>Lucía Álvarez</cp:lastModifiedBy>
  <cp:revision>9</cp:revision>
  <dcterms:modified xsi:type="dcterms:W3CDTF">2019-03-17T12:31:53Z</dcterms:modified>
</cp:coreProperties>
</file>