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65" r:id="rId5"/>
  </p:sldIdLst>
  <p:sldSz cx="9144000" cy="5143500" type="screen16x9"/>
  <p:notesSz cx="6858000" cy="9144000"/>
  <p:embeddedFontLst>
    <p:embeddedFont>
      <p:font typeface="Lato" panose="020B0604020202020204" charset="0"/>
      <p:regular r:id="rId7"/>
      <p:bold r:id="rId8"/>
      <p:italic r:id="rId9"/>
      <p:boldItalic r:id="rId10"/>
    </p:embeddedFont>
    <p:embeddedFont>
      <p:font typeface="Proxima Nova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43"/>
  </p:normalViewPr>
  <p:slideViewPr>
    <p:cSldViewPr snapToGrid="0">
      <p:cViewPr varScale="1">
        <p:scale>
          <a:sx n="142" d="100"/>
          <a:sy n="142" d="100"/>
        </p:scale>
        <p:origin x="372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442283b66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442283b66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442283b66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442283b66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44ac0660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44ac0660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E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207925" y="4685020"/>
            <a:ext cx="5859000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Lato"/>
                <a:ea typeface="Lato"/>
                <a:cs typeface="Lato"/>
                <a:sym typeface="Lato"/>
              </a:rPr>
              <a:t>Informática Para Tod@s - Universidade da Coruña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87" y="322344"/>
            <a:ext cx="3041801" cy="42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95554" y="878894"/>
            <a:ext cx="7817242" cy="7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500" dirty="0">
                <a:solidFill>
                  <a:srgbClr val="0C0C2A"/>
                </a:solidFill>
                <a:latin typeface="Lato"/>
                <a:ea typeface="Lato"/>
                <a:cs typeface="Lato"/>
                <a:sym typeface="Lato"/>
              </a:rPr>
              <a:t>Deep </a:t>
            </a:r>
            <a:r>
              <a:rPr lang="es-ES" sz="5500" dirty="0" err="1">
                <a:solidFill>
                  <a:srgbClr val="0C0C2A"/>
                </a:solidFill>
                <a:latin typeface="Lato"/>
                <a:ea typeface="Lato"/>
                <a:cs typeface="Lato"/>
                <a:sym typeface="Lato"/>
              </a:rPr>
              <a:t>Learning</a:t>
            </a:r>
            <a:r>
              <a:rPr lang="es-ES" sz="5500" dirty="0">
                <a:solidFill>
                  <a:srgbClr val="0C0C2A"/>
                </a:solidFill>
                <a:latin typeface="Lato"/>
                <a:ea typeface="Lato"/>
                <a:cs typeface="Lato"/>
                <a:sym typeface="Lato"/>
              </a:rPr>
              <a:t> para </a:t>
            </a:r>
            <a:r>
              <a:rPr lang="es-ES" sz="5500" dirty="0" err="1">
                <a:solidFill>
                  <a:srgbClr val="0C0C2A"/>
                </a:solidFill>
                <a:latin typeface="Lato"/>
                <a:ea typeface="Lato"/>
                <a:cs typeface="Lato"/>
                <a:sym typeface="Lato"/>
              </a:rPr>
              <a:t>dummies</a:t>
            </a:r>
            <a:endParaRPr sz="55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95553" y="2898957"/>
            <a:ext cx="7340481" cy="4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>
                <a:solidFill>
                  <a:srgbClr val="2F7078"/>
                </a:solidFill>
                <a:latin typeface="Proxima Nova"/>
                <a:ea typeface="Proxima Nova"/>
                <a:cs typeface="Proxima Nova"/>
                <a:sym typeface="Proxima Nova"/>
              </a:rPr>
              <a:t>Álvarez Crespo, Lucía María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>
                <a:solidFill>
                  <a:srgbClr val="2F7078"/>
                </a:solidFill>
                <a:latin typeface="Proxima Nova"/>
                <a:ea typeface="Proxima Nova"/>
                <a:cs typeface="Proxima Nova"/>
                <a:sym typeface="Proxima Nova"/>
              </a:rPr>
              <a:t>Carro </a:t>
            </a:r>
            <a:r>
              <a:rPr lang="es-ES" sz="3000" dirty="0" err="1">
                <a:solidFill>
                  <a:srgbClr val="2F7078"/>
                </a:solidFill>
                <a:latin typeface="Proxima Nova"/>
                <a:ea typeface="Proxima Nova"/>
                <a:cs typeface="Proxima Nova"/>
                <a:sym typeface="Proxima Nova"/>
              </a:rPr>
              <a:t>Barallobre</a:t>
            </a:r>
            <a:r>
              <a:rPr lang="es-ES" sz="3000" dirty="0">
                <a:solidFill>
                  <a:srgbClr val="2F7078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s-ES" sz="3000" dirty="0" err="1">
                <a:solidFill>
                  <a:srgbClr val="2F7078"/>
                </a:solidFill>
                <a:latin typeface="Proxima Nova"/>
                <a:ea typeface="Proxima Nova"/>
                <a:cs typeface="Proxima Nova"/>
                <a:sym typeface="Proxima Nova"/>
              </a:rPr>
              <a:t>Icia</a:t>
            </a:r>
            <a:endParaRPr sz="3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6035" y="4545822"/>
            <a:ext cx="804275" cy="134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E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762" y="111487"/>
            <a:ext cx="739599" cy="73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199" y="4832624"/>
            <a:ext cx="751649" cy="12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242424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profundo explicado superficialmente</a:t>
            </a:r>
            <a:endParaRPr dirty="0">
              <a:solidFill>
                <a:srgbClr val="24242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latin typeface="Proxima Nova"/>
                <a:ea typeface="Proxima Nova"/>
                <a:cs typeface="Proxima Nova"/>
                <a:sym typeface="Proxima Nova"/>
              </a:rPr>
              <a:t>Si alguna vez te has hecho alguna de estas preguntas…</a:t>
            </a:r>
          </a:p>
          <a:p>
            <a:pPr marL="342900" algn="just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Proxima Nova"/>
                <a:ea typeface="Proxima Nova"/>
                <a:cs typeface="Proxima Nova"/>
                <a:sym typeface="Proxima Nova"/>
              </a:rPr>
              <a:t>¿</a:t>
            </a:r>
            <a:r>
              <a:rPr lang="es-ES" sz="1600" b="1" dirty="0">
                <a:latin typeface="Proxima Nova"/>
                <a:ea typeface="Proxima Nova"/>
                <a:cs typeface="Proxima Nova"/>
                <a:sym typeface="Proxima Nova"/>
              </a:rPr>
              <a:t>Qué</a:t>
            </a:r>
            <a:r>
              <a:rPr lang="es-ES" sz="1600" dirty="0">
                <a:latin typeface="Proxima Nova"/>
                <a:ea typeface="Proxima Nova"/>
                <a:cs typeface="Proxima Nova"/>
                <a:sym typeface="Proxima Nova"/>
              </a:rPr>
              <a:t> es el Deep </a:t>
            </a:r>
            <a:r>
              <a:rPr lang="es-ES" sz="1600" dirty="0" err="1">
                <a:latin typeface="Proxima Nova"/>
                <a:ea typeface="Proxima Nova"/>
                <a:cs typeface="Proxima Nova"/>
                <a:sym typeface="Proxima Nova"/>
              </a:rPr>
              <a:t>Learning</a:t>
            </a:r>
            <a:r>
              <a:rPr lang="es-ES" sz="1600" dirty="0">
                <a:latin typeface="Proxima Nova"/>
                <a:ea typeface="Proxima Nova"/>
                <a:cs typeface="Proxima Nova"/>
                <a:sym typeface="Proxima Nova"/>
              </a:rPr>
              <a:t>?</a:t>
            </a:r>
          </a:p>
          <a:p>
            <a:pPr marL="342900" algn="just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Proxima Nova"/>
                <a:ea typeface="Proxima Nova"/>
                <a:cs typeface="Proxima Nova"/>
                <a:sym typeface="Proxima Nova"/>
              </a:rPr>
              <a:t>¿</a:t>
            </a:r>
            <a:r>
              <a:rPr lang="es-ES" sz="1600" b="1" dirty="0">
                <a:latin typeface="Proxima Nova"/>
                <a:ea typeface="Proxima Nova"/>
                <a:cs typeface="Proxima Nova"/>
                <a:sym typeface="Proxima Nova"/>
              </a:rPr>
              <a:t>Por qué </a:t>
            </a:r>
            <a:r>
              <a:rPr lang="es-ES" sz="1600" dirty="0">
                <a:latin typeface="Proxima Nova"/>
                <a:ea typeface="Proxima Nova"/>
                <a:cs typeface="Proxima Nova"/>
                <a:sym typeface="Proxima Nova"/>
              </a:rPr>
              <a:t>puede ser mejor que otros métodos?</a:t>
            </a:r>
          </a:p>
          <a:p>
            <a:pPr marL="342900" algn="just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latin typeface="Proxima Nova"/>
                <a:ea typeface="Proxima Nova"/>
                <a:cs typeface="Proxima Nova"/>
                <a:sym typeface="Proxima Nova"/>
              </a:rPr>
              <a:t>¿</a:t>
            </a:r>
            <a:r>
              <a:rPr lang="es-ES" sz="1600" b="1" dirty="0">
                <a:latin typeface="Proxima Nova"/>
                <a:ea typeface="Proxima Nova"/>
                <a:cs typeface="Proxima Nova"/>
                <a:sym typeface="Proxima Nova"/>
              </a:rPr>
              <a:t>Cómo</a:t>
            </a:r>
            <a:r>
              <a:rPr lang="es-ES" sz="1600" dirty="0">
                <a:latin typeface="Proxima Nova"/>
                <a:ea typeface="Proxima Nova"/>
                <a:cs typeface="Proxima Nova"/>
                <a:sym typeface="Proxima Nova"/>
              </a:rPr>
              <a:t> funciona?</a:t>
            </a:r>
          </a:p>
          <a:p>
            <a:pPr marL="0" indent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sz="1600" dirty="0">
                <a:latin typeface="Proxima Nova"/>
                <a:ea typeface="Proxima Nova"/>
                <a:cs typeface="Proxima Nova"/>
                <a:sym typeface="Proxima Nova"/>
              </a:rPr>
              <a:t>¡Entonces no dudes en pasarte por nuestro póster!</a:t>
            </a:r>
            <a:endParaRPr sz="16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1799993">
            <a:off x="5251189" y="1891407"/>
            <a:ext cx="4242163" cy="2789425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23825" dir="3480000" algn="bl" rotWithShape="0">
              <a:srgbClr val="000000">
                <a:alpha val="12000"/>
              </a:srgbClr>
            </a:outerShdw>
          </a:effectLst>
        </p:spPr>
      </p:pic>
      <p:pic>
        <p:nvPicPr>
          <p:cNvPr id="68" name="Google Shape;68;p14"/>
          <p:cNvPicPr preferRelativeResize="0"/>
          <p:nvPr/>
        </p:nvPicPr>
        <p:blipFill>
          <a:blip r:embed="rId6"/>
          <a:stretch>
            <a:fillRect/>
          </a:stretch>
        </p:blipFill>
        <p:spPr>
          <a:xfrm rot="899993">
            <a:off x="5010114" y="1780861"/>
            <a:ext cx="4450918" cy="3068178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23825" dir="3480000" algn="bl" rotWithShape="0">
              <a:srgbClr val="000000">
                <a:alpha val="12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E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793965" y="1176618"/>
            <a:ext cx="3356126" cy="392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 rot="900000">
            <a:off x="627054" y="913922"/>
            <a:ext cx="4664722" cy="2716525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23825" dir="3480000" algn="bl" rotWithShape="0">
              <a:srgbClr val="000000">
                <a:alpha val="12000"/>
              </a:srgbClr>
            </a:outerShdw>
          </a:effectLst>
        </p:spPr>
      </p:pic>
      <p:pic>
        <p:nvPicPr>
          <p:cNvPr id="84" name="Google Shape;84;p16"/>
          <p:cNvPicPr preferRelativeResize="0"/>
          <p:nvPr/>
        </p:nvPicPr>
        <p:blipFill>
          <a:blip r:embed="rId5"/>
          <a:stretch>
            <a:fillRect/>
          </a:stretch>
        </p:blipFill>
        <p:spPr>
          <a:xfrm rot="-723073">
            <a:off x="415463" y="281966"/>
            <a:ext cx="4723853" cy="3282325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23825" dir="3480000" algn="bl" rotWithShape="0">
              <a:srgbClr val="000000">
                <a:alpha val="12000"/>
              </a:srgbClr>
            </a:outerShdw>
          </a:effectLst>
        </p:spPr>
      </p:pic>
      <p:pic>
        <p:nvPicPr>
          <p:cNvPr id="85" name="Google Shape;85;p16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1388966" y="381425"/>
            <a:ext cx="3980867" cy="2895176"/>
          </a:xfrm>
          <a:prstGeom prst="rect">
            <a:avLst/>
          </a:prstGeom>
          <a:noFill/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23825" dir="3480000" algn="bl" rotWithShape="0">
              <a:srgbClr val="000000">
                <a:alpha val="12000"/>
              </a:srgbClr>
            </a:outerShdw>
          </a:effectLst>
        </p:spPr>
      </p:pic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35875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rgbClr val="242424"/>
                </a:solidFill>
                <a:latin typeface="Proxima Nova"/>
                <a:ea typeface="Proxima Nova"/>
                <a:cs typeface="Proxima Nova"/>
                <a:sym typeface="Proxima Nova"/>
              </a:rPr>
              <a:t>Además… ¡tenemos ejemplo práctico!</a:t>
            </a:r>
            <a:endParaRPr sz="2400" dirty="0">
              <a:solidFill>
                <a:srgbClr val="24242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E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subTitle" idx="1"/>
          </p:nvPr>
        </p:nvSpPr>
        <p:spPr>
          <a:xfrm>
            <a:off x="2567425" y="2788430"/>
            <a:ext cx="3677700" cy="5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latin typeface="Proxima Nova"/>
                <a:ea typeface="Proxima Nova"/>
                <a:cs typeface="Proxima Nova"/>
                <a:sym typeface="Proxima Nova"/>
              </a:rPr>
              <a:t>Gracias por su atención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2"/>
          <p:cNvSpPr txBox="1">
            <a:spLocks noGrp="1"/>
          </p:cNvSpPr>
          <p:nvPr>
            <p:ph type="ctrTitle"/>
          </p:nvPr>
        </p:nvSpPr>
        <p:spPr>
          <a:xfrm>
            <a:off x="1988250" y="1740445"/>
            <a:ext cx="4953900" cy="116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400">
                <a:latin typeface="Proxima Nova"/>
                <a:ea typeface="Proxima Nova"/>
                <a:cs typeface="Proxima Nova"/>
                <a:sym typeface="Proxima Nova"/>
              </a:rPr>
              <a:t>¿Preguntas?</a:t>
            </a:r>
            <a:endParaRPr sz="6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100" y="4719433"/>
            <a:ext cx="987400" cy="16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82</Words>
  <Application>Microsoft Office PowerPoint</Application>
  <PresentationFormat>Presentación en pantalla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Lato</vt:lpstr>
      <vt:lpstr>Arial</vt:lpstr>
      <vt:lpstr>Proxima Nova</vt:lpstr>
      <vt:lpstr>Simple Light</vt:lpstr>
      <vt:lpstr>Presentación de PowerPoint</vt:lpstr>
      <vt:lpstr>Aprendizaje profundo explicado superficialmente</vt:lpstr>
      <vt:lpstr>Además… ¡tenemos ejemplo práctico!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Lucía Álvarez</dc:creator>
  <cp:lastModifiedBy>Lucía Álvarez</cp:lastModifiedBy>
  <cp:revision>8</cp:revision>
  <dcterms:modified xsi:type="dcterms:W3CDTF">2019-03-17T12:28:47Z</dcterms:modified>
</cp:coreProperties>
</file>