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5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3"/>
  </p:normalViewPr>
  <p:slideViewPr>
    <p:cSldViewPr snapToGrid="0">
      <p:cViewPr varScale="1">
        <p:scale>
          <a:sx n="142" d="100"/>
          <a:sy n="142" d="100"/>
        </p:scale>
        <p:origin x="37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442283b66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442283b66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42283b66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42283b66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44ac0660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44ac0660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207925" y="4685020"/>
            <a:ext cx="58590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Informática Para Tod@s - Universidade da Coruña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87" y="322344"/>
            <a:ext cx="3041801" cy="42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95554" y="878894"/>
            <a:ext cx="7817242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500" dirty="0">
                <a:solidFill>
                  <a:srgbClr val="0C0C2A"/>
                </a:solidFill>
                <a:latin typeface="Lato"/>
                <a:ea typeface="Lato"/>
                <a:cs typeface="Lato"/>
                <a:sym typeface="Lato"/>
              </a:rPr>
              <a:t>Deep </a:t>
            </a:r>
            <a:r>
              <a:rPr lang="es-ES" sz="5500" dirty="0" err="1">
                <a:solidFill>
                  <a:srgbClr val="0C0C2A"/>
                </a:solidFill>
                <a:latin typeface="Lato"/>
                <a:ea typeface="Lato"/>
                <a:cs typeface="Lato"/>
                <a:sym typeface="Lato"/>
              </a:rPr>
              <a:t>Learning</a:t>
            </a:r>
            <a:r>
              <a:rPr lang="es-ES" sz="5500" dirty="0">
                <a:solidFill>
                  <a:srgbClr val="0C0C2A"/>
                </a:solidFill>
                <a:latin typeface="Lato"/>
                <a:ea typeface="Lato"/>
                <a:cs typeface="Lato"/>
                <a:sym typeface="Lato"/>
              </a:rPr>
              <a:t> para </a:t>
            </a:r>
            <a:r>
              <a:rPr lang="es-ES" sz="5500" dirty="0" err="1">
                <a:solidFill>
                  <a:srgbClr val="0C0C2A"/>
                </a:solidFill>
                <a:latin typeface="Lato"/>
                <a:ea typeface="Lato"/>
                <a:cs typeface="Lato"/>
                <a:sym typeface="Lato"/>
              </a:rPr>
              <a:t>dummies</a:t>
            </a:r>
            <a:endParaRPr sz="55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95553" y="2898957"/>
            <a:ext cx="7340481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Álvarez Crespo, Lucía María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Carro </a:t>
            </a:r>
            <a:r>
              <a:rPr lang="es-ES" sz="3000" dirty="0" err="1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Barallobre</a:t>
            </a:r>
            <a:r>
              <a:rPr lang="es-ES" sz="3000" dirty="0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s-ES" sz="3000" dirty="0" err="1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Icia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6035" y="4545822"/>
            <a:ext cx="804275" cy="13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E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62" y="111487"/>
            <a:ext cx="739599" cy="73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99" y="4832624"/>
            <a:ext cx="751649" cy="1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242424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profundo explicado superficialmente</a:t>
            </a:r>
            <a:endParaRPr dirty="0">
              <a:solidFill>
                <a:srgbClr val="24242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roxima Nova"/>
                <a:ea typeface="Proxima Nova"/>
                <a:cs typeface="Proxima Nova"/>
                <a:sym typeface="Proxima Nova"/>
              </a:rPr>
              <a:t>Si alguna vez te has hecho alguna de estas preguntas…</a:t>
            </a:r>
          </a:p>
          <a:p>
            <a:pPr marL="34290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lang="es-ES" sz="1600" b="1" dirty="0">
                <a:latin typeface="Proxima Nova"/>
                <a:ea typeface="Proxima Nova"/>
                <a:cs typeface="Proxima Nova"/>
                <a:sym typeface="Proxima Nova"/>
              </a:rPr>
              <a:t>Qué</a:t>
            </a: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 es el Deep </a:t>
            </a:r>
            <a:r>
              <a:rPr lang="es-ES" sz="1600" dirty="0" err="1">
                <a:latin typeface="Proxima Nova"/>
                <a:ea typeface="Proxima Nova"/>
                <a:cs typeface="Proxima Nova"/>
                <a:sym typeface="Proxima Nova"/>
              </a:rPr>
              <a:t>Learning</a:t>
            </a: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?</a:t>
            </a:r>
          </a:p>
          <a:p>
            <a:pPr marL="34290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lang="es-ES" sz="1600" b="1" dirty="0">
                <a:latin typeface="Proxima Nova"/>
                <a:ea typeface="Proxima Nova"/>
                <a:cs typeface="Proxima Nova"/>
                <a:sym typeface="Proxima Nova"/>
              </a:rPr>
              <a:t>Por qué </a:t>
            </a: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es mejor que otros métodos?</a:t>
            </a:r>
          </a:p>
          <a:p>
            <a:pPr marL="34290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lang="es-ES" sz="1600" b="1" dirty="0">
                <a:latin typeface="Proxima Nova"/>
                <a:ea typeface="Proxima Nova"/>
                <a:cs typeface="Proxima Nova"/>
                <a:sym typeface="Proxima Nova"/>
              </a:rPr>
              <a:t>Cómo</a:t>
            </a: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 funciona?</a:t>
            </a: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¡Entonces no dudes en pasarte por nuestro póster!</a:t>
            </a:r>
            <a:endParaRPr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1799993">
            <a:off x="5251189" y="1891407"/>
            <a:ext cx="4242163" cy="278942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  <p:pic>
        <p:nvPicPr>
          <p:cNvPr id="68" name="Google Shape;68;p14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899993">
            <a:off x="5010114" y="1780861"/>
            <a:ext cx="4450918" cy="3068178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E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93965" y="1176618"/>
            <a:ext cx="3356126" cy="39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00000">
            <a:off x="627054" y="913922"/>
            <a:ext cx="4664722" cy="271652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723073">
            <a:off x="415463" y="281966"/>
            <a:ext cx="4723853" cy="328232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  <p:pic>
        <p:nvPicPr>
          <p:cNvPr id="85" name="Google Shape;85;p1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388966" y="381425"/>
            <a:ext cx="3980867" cy="2895176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3587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242424"/>
                </a:solidFill>
                <a:latin typeface="Proxima Nova"/>
                <a:ea typeface="Proxima Nova"/>
                <a:cs typeface="Proxima Nova"/>
                <a:sym typeface="Proxima Nova"/>
              </a:rPr>
              <a:t>Además… ¡tenemos ejemplo práctico!</a:t>
            </a:r>
            <a:endParaRPr sz="2400" dirty="0">
              <a:solidFill>
                <a:srgbClr val="24242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E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2567425" y="2788430"/>
            <a:ext cx="36777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Gracias por su atención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1988250" y="1740445"/>
            <a:ext cx="4953900" cy="116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400">
                <a:latin typeface="Proxima Nova"/>
                <a:ea typeface="Proxima Nova"/>
                <a:cs typeface="Proxima Nova"/>
                <a:sym typeface="Proxima Nova"/>
              </a:rPr>
              <a:t>¿Preguntas?</a:t>
            </a:r>
            <a:endParaRPr sz="6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100" y="4719433"/>
            <a:ext cx="987400" cy="1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81</Words>
  <Application>Microsoft Office PowerPoint</Application>
  <PresentationFormat>Presentación en pantalla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Lato</vt:lpstr>
      <vt:lpstr>Proxima Nova</vt:lpstr>
      <vt:lpstr>Arial</vt:lpstr>
      <vt:lpstr>Simple Light</vt:lpstr>
      <vt:lpstr>Presentación de PowerPoint</vt:lpstr>
      <vt:lpstr>Aprendizaje profundo explicado superficialmente</vt:lpstr>
      <vt:lpstr>Además… ¡tenemos ejemplo práctico!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Lucía Álvarez</dc:creator>
  <cp:lastModifiedBy>Lucía Álvarez</cp:lastModifiedBy>
  <cp:revision>7</cp:revision>
  <dcterms:modified xsi:type="dcterms:W3CDTF">2019-03-16T18:13:36Z</dcterms:modified>
</cp:coreProperties>
</file>