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15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5.png" Type="http://schemas.openxmlformats.org/officeDocument/2006/relationships/image"/><Relationship Id="rId13" Target="../media/image26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1269175" y="7986088"/>
            <a:ext cx="15749651" cy="820527"/>
            <a:chOff x="0" y="0"/>
            <a:chExt cx="780066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0667" cy="406400"/>
            </a:xfrm>
            <a:custGeom>
              <a:avLst/>
              <a:gdLst/>
              <a:ahLst/>
              <a:cxnLst/>
              <a:rect r="r" b="b" t="t" l="l"/>
              <a:pathLst>
                <a:path h="406400" w="7800667">
                  <a:moveTo>
                    <a:pt x="7597467" y="0"/>
                  </a:moveTo>
                  <a:cubicBezTo>
                    <a:pt x="7709691" y="0"/>
                    <a:pt x="7800667" y="90976"/>
                    <a:pt x="7800667" y="203200"/>
                  </a:cubicBezTo>
                  <a:cubicBezTo>
                    <a:pt x="7800667" y="315424"/>
                    <a:pt x="7709691" y="406400"/>
                    <a:pt x="75974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7800667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144000" y="3088594"/>
            <a:ext cx="7315200" cy="4109812"/>
          </a:xfrm>
          <a:custGeom>
            <a:avLst/>
            <a:gdLst/>
            <a:ahLst/>
            <a:cxnLst/>
            <a:rect r="r" b="b" t="t" l="l"/>
            <a:pathLst>
              <a:path h="4109812" w="7315200">
                <a:moveTo>
                  <a:pt x="0" y="0"/>
                </a:moveTo>
                <a:lnTo>
                  <a:pt x="7315200" y="0"/>
                </a:lnTo>
                <a:lnTo>
                  <a:pt x="7315200" y="4109812"/>
                </a:lnTo>
                <a:lnTo>
                  <a:pt x="0" y="4109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4152900"/>
            <a:ext cx="7592125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9"/>
              </a:lnSpc>
            </a:pPr>
            <a:r>
              <a:rPr lang="en-US" sz="13016">
                <a:solidFill>
                  <a:srgbClr val="000000"/>
                </a:solidFill>
                <a:latin typeface="Open Sauce Heavy"/>
              </a:rPr>
              <a:t>Docker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localhost:8080/docker.html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95972" y="8097585"/>
            <a:ext cx="12068125" cy="53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uce Heavy"/>
              </a:rPr>
              <a:t>Lucía Marrón Díaz · Víctor Manuel Arias Silva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0768" y="4058556"/>
            <a:ext cx="5383096" cy="1669292"/>
          </a:xfrm>
          <a:custGeom>
            <a:avLst/>
            <a:gdLst/>
            <a:ahLst/>
            <a:cxnLst/>
            <a:rect r="r" b="b" t="t" l="l"/>
            <a:pathLst>
              <a:path h="1669292" w="5383096">
                <a:moveTo>
                  <a:pt x="0" y="0"/>
                </a:moveTo>
                <a:lnTo>
                  <a:pt x="5383097" y="0"/>
                </a:lnTo>
                <a:lnTo>
                  <a:pt x="5383097" y="1669293"/>
                </a:lnTo>
                <a:lnTo>
                  <a:pt x="0" y="16692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9527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90768" y="5980056"/>
            <a:ext cx="5383096" cy="1638295"/>
          </a:xfrm>
          <a:custGeom>
            <a:avLst/>
            <a:gdLst/>
            <a:ahLst/>
            <a:cxnLst/>
            <a:rect r="r" b="b" t="t" l="l"/>
            <a:pathLst>
              <a:path h="1638295" w="5383096">
                <a:moveTo>
                  <a:pt x="0" y="0"/>
                </a:moveTo>
                <a:lnTo>
                  <a:pt x="5383097" y="0"/>
                </a:lnTo>
                <a:lnTo>
                  <a:pt x="5383097" y="1638295"/>
                </a:lnTo>
                <a:lnTo>
                  <a:pt x="0" y="1638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16663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218912" y="3734706"/>
            <a:ext cx="5407936" cy="6128994"/>
          </a:xfrm>
          <a:custGeom>
            <a:avLst/>
            <a:gdLst/>
            <a:ahLst/>
            <a:cxnLst/>
            <a:rect r="r" b="b" t="t" l="l"/>
            <a:pathLst>
              <a:path h="6128994" w="5407936">
                <a:moveTo>
                  <a:pt x="0" y="0"/>
                </a:moveTo>
                <a:lnTo>
                  <a:pt x="5407936" y="0"/>
                </a:lnTo>
                <a:lnTo>
                  <a:pt x="5407936" y="6128995"/>
                </a:lnTo>
                <a:lnTo>
                  <a:pt x="0" y="61289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42477" y="2157368"/>
            <a:ext cx="7592125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Ejercicio 1 - Servidor de bases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localhost:8080/lucia/ejercio1.html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0768" y="2871743"/>
            <a:ext cx="16144217" cy="81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-Creación contenedor php:apache: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sudo docker run -d -p 8080:80 --name web php:apache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4900" y="7885108"/>
            <a:ext cx="9802666" cy="165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-Creación de contenedor mariadb: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sudo docker run -d --name bbdd -p 3306:3306 -e MYSQL_ROOT_PASSWORD=root -e MYSQL_DATABASE=prueba -e MYSQL_USER=invitado -e MYSQL_PASSWORD=invitado mariadb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06829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11875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4" y="0"/>
                </a:lnTo>
                <a:lnTo>
                  <a:pt x="294414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52500" y="5046594"/>
            <a:ext cx="7406800" cy="1824945"/>
          </a:xfrm>
          <a:custGeom>
            <a:avLst/>
            <a:gdLst/>
            <a:ahLst/>
            <a:cxnLst/>
            <a:rect r="r" b="b" t="t" l="l"/>
            <a:pathLst>
              <a:path h="1824945" w="7406800">
                <a:moveTo>
                  <a:pt x="0" y="0"/>
                </a:moveTo>
                <a:lnTo>
                  <a:pt x="7406800" y="0"/>
                </a:lnTo>
                <a:lnTo>
                  <a:pt x="7406800" y="1824945"/>
                </a:lnTo>
                <a:lnTo>
                  <a:pt x="0" y="18249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52668" y="7309707"/>
            <a:ext cx="7336746" cy="1897923"/>
          </a:xfrm>
          <a:custGeom>
            <a:avLst/>
            <a:gdLst/>
            <a:ahLst/>
            <a:cxnLst/>
            <a:rect r="r" b="b" t="t" l="l"/>
            <a:pathLst>
              <a:path h="1897923" w="7336746">
                <a:moveTo>
                  <a:pt x="0" y="0"/>
                </a:moveTo>
                <a:lnTo>
                  <a:pt x="7336746" y="0"/>
                </a:lnTo>
                <a:lnTo>
                  <a:pt x="7336746" y="1897923"/>
                </a:lnTo>
                <a:lnTo>
                  <a:pt x="0" y="189792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52500" y="7274426"/>
            <a:ext cx="7406800" cy="1933203"/>
          </a:xfrm>
          <a:custGeom>
            <a:avLst/>
            <a:gdLst/>
            <a:ahLst/>
            <a:cxnLst/>
            <a:rect r="r" b="b" t="t" l="l"/>
            <a:pathLst>
              <a:path h="1933203" w="7406800">
                <a:moveTo>
                  <a:pt x="0" y="0"/>
                </a:moveTo>
                <a:lnTo>
                  <a:pt x="7406800" y="0"/>
                </a:lnTo>
                <a:lnTo>
                  <a:pt x="7406800" y="1933204"/>
                </a:lnTo>
                <a:lnTo>
                  <a:pt x="0" y="19332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44771" y="2439689"/>
            <a:ext cx="7592125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Ejercicio 2 - Portainer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localhost:8080/victor/ejercicio2.html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28750" y="3905250"/>
            <a:ext cx="13601119" cy="546009"/>
            <a:chOff x="0" y="0"/>
            <a:chExt cx="10829185" cy="43473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29185" cy="434731"/>
            </a:xfrm>
            <a:custGeom>
              <a:avLst/>
              <a:gdLst/>
              <a:ahLst/>
              <a:cxnLst/>
              <a:rect r="r" b="b" t="t" l="l"/>
              <a:pathLst>
                <a:path h="434731" w="10829185">
                  <a:moveTo>
                    <a:pt x="10625985" y="0"/>
                  </a:moveTo>
                  <a:cubicBezTo>
                    <a:pt x="10738209" y="0"/>
                    <a:pt x="10829185" y="97318"/>
                    <a:pt x="10829185" y="217366"/>
                  </a:cubicBezTo>
                  <a:cubicBezTo>
                    <a:pt x="10829185" y="337413"/>
                    <a:pt x="10738209" y="434731"/>
                    <a:pt x="10625985" y="434731"/>
                  </a:cubicBezTo>
                  <a:lnTo>
                    <a:pt x="203200" y="434731"/>
                  </a:lnTo>
                  <a:cubicBezTo>
                    <a:pt x="90976" y="434731"/>
                    <a:pt x="0" y="337413"/>
                    <a:pt x="0" y="217366"/>
                  </a:cubicBezTo>
                  <a:cubicBezTo>
                    <a:pt x="0" y="973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10829185" cy="444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09649" y="3111842"/>
            <a:ext cx="16097701" cy="123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-Ejecutar Portainer: </a:t>
            </a:r>
          </a:p>
          <a:p>
            <a:pPr>
              <a:lnSpc>
                <a:spcPts val="3350"/>
              </a:lnSpc>
            </a:pPr>
          </a:p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run -d -p 9000:9000 -v /var/run/docker.sock:/var/run/docker.sock portainer/portainer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428750" y="5413058"/>
            <a:ext cx="7260664" cy="546009"/>
            <a:chOff x="0" y="0"/>
            <a:chExt cx="5780927" cy="43473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80927" cy="434731"/>
            </a:xfrm>
            <a:custGeom>
              <a:avLst/>
              <a:gdLst/>
              <a:ahLst/>
              <a:cxnLst/>
              <a:rect r="r" b="b" t="t" l="l"/>
              <a:pathLst>
                <a:path h="434731" w="5780927">
                  <a:moveTo>
                    <a:pt x="5577727" y="0"/>
                  </a:moveTo>
                  <a:cubicBezTo>
                    <a:pt x="5689951" y="0"/>
                    <a:pt x="5780927" y="97318"/>
                    <a:pt x="5780927" y="217366"/>
                  </a:cubicBezTo>
                  <a:cubicBezTo>
                    <a:pt x="5780927" y="337413"/>
                    <a:pt x="5689951" y="434731"/>
                    <a:pt x="5577727" y="434731"/>
                  </a:cubicBezTo>
                  <a:lnTo>
                    <a:pt x="203200" y="434731"/>
                  </a:lnTo>
                  <a:cubicBezTo>
                    <a:pt x="90976" y="434731"/>
                    <a:pt x="0" y="337413"/>
                    <a:pt x="0" y="217366"/>
                  </a:cubicBezTo>
                  <a:cubicBezTo>
                    <a:pt x="0" y="973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5780927" cy="444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509649" y="4561908"/>
            <a:ext cx="7920385" cy="123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-Pull de contenedores: </a:t>
            </a:r>
          </a:p>
          <a:p>
            <a:pPr>
              <a:lnSpc>
                <a:spcPts val="3350"/>
              </a:lnSpc>
            </a:pPr>
          </a:p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 docker pull mysql &amp;&amp; sudo docker pull postgres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9698" y="6348972"/>
            <a:ext cx="16097701" cy="39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-Creación de conexiones y volúmenes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139734" y="6536063"/>
            <a:ext cx="5626221" cy="2862463"/>
          </a:xfrm>
          <a:custGeom>
            <a:avLst/>
            <a:gdLst/>
            <a:ahLst/>
            <a:cxnLst/>
            <a:rect r="r" b="b" t="t" l="l"/>
            <a:pathLst>
              <a:path h="2862463" w="5626221">
                <a:moveTo>
                  <a:pt x="0" y="0"/>
                </a:moveTo>
                <a:lnTo>
                  <a:pt x="5626221" y="0"/>
                </a:lnTo>
                <a:lnTo>
                  <a:pt x="5626221" y="2862464"/>
                </a:lnTo>
                <a:lnTo>
                  <a:pt x="0" y="28624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66005" y="6537713"/>
            <a:ext cx="6400205" cy="2862463"/>
          </a:xfrm>
          <a:custGeom>
            <a:avLst/>
            <a:gdLst/>
            <a:ahLst/>
            <a:cxnLst/>
            <a:rect r="r" b="b" t="t" l="l"/>
            <a:pathLst>
              <a:path h="2862463" w="6400205">
                <a:moveTo>
                  <a:pt x="0" y="0"/>
                </a:moveTo>
                <a:lnTo>
                  <a:pt x="6400206" y="0"/>
                </a:lnTo>
                <a:lnTo>
                  <a:pt x="6400206" y="2862464"/>
                </a:lnTo>
                <a:lnTo>
                  <a:pt x="0" y="28624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6000">
            <a:off x="1352403" y="6533114"/>
            <a:ext cx="3387499" cy="2870013"/>
          </a:xfrm>
          <a:custGeom>
            <a:avLst/>
            <a:gdLst/>
            <a:ahLst/>
            <a:cxnLst/>
            <a:rect r="r" b="b" t="t" l="l"/>
            <a:pathLst>
              <a:path h="2870013" w="3387499">
                <a:moveTo>
                  <a:pt x="0" y="5903"/>
                </a:moveTo>
                <a:lnTo>
                  <a:pt x="3382499" y="0"/>
                </a:lnTo>
                <a:lnTo>
                  <a:pt x="3387498" y="2864109"/>
                </a:lnTo>
                <a:lnTo>
                  <a:pt x="4999" y="2870012"/>
                </a:lnTo>
                <a:lnTo>
                  <a:pt x="0" y="5903"/>
                </a:lnTo>
                <a:close/>
              </a:path>
            </a:pathLst>
          </a:custGeom>
          <a:blipFill>
            <a:blip r:embed="rId14"/>
            <a:stretch>
              <a:fillRect l="-66715" t="-1503" r="-33091" b="-2294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44771" y="2439689"/>
            <a:ext cx="1227820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Ejercicio 3 - Contenedores en red: Adminer y MariaDB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localhost:8080/lucia/ejercicio3.html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09649" y="3320184"/>
            <a:ext cx="16097701" cy="39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-Creación red bridge: </a:t>
            </a:r>
            <a:r>
              <a:rPr lang="en-US" sz="2393">
                <a:solidFill>
                  <a:srgbClr val="000000"/>
                </a:solidFill>
                <a:latin typeface="Open Sans"/>
              </a:rPr>
              <a:t>sudo docker network create redbd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09649" y="4145223"/>
            <a:ext cx="16097701" cy="81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-Creación contenedor con imagen mariaDB:  </a:t>
            </a:r>
            <a:r>
              <a:rPr lang="en-US" sz="2393">
                <a:solidFill>
                  <a:srgbClr val="000000"/>
                </a:solidFill>
                <a:latin typeface="Open Sans"/>
              </a:rPr>
              <a:t>sudo docker run -d --name mysql-container --network redbd -p 3306:3306 -e MYSQL_ROOT_PASSWORD=root -v mysql-data:/var/lib/mysql mariadb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09649" y="5389362"/>
            <a:ext cx="16097701" cy="81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-Creación contenedor con Adminer: </a:t>
            </a:r>
            <a:r>
              <a:rPr lang="en-US" sz="2393">
                <a:solidFill>
                  <a:srgbClr val="000000"/>
                </a:solidFill>
                <a:latin typeface="Open Sans"/>
              </a:rPr>
              <a:t>sudo docker run -d --name adminer-container --network redbd -p 8080:8080 adminer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8756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51685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60882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4771" y="3878208"/>
            <a:ext cx="7172865" cy="3048468"/>
          </a:xfrm>
          <a:custGeom>
            <a:avLst/>
            <a:gdLst/>
            <a:ahLst/>
            <a:cxnLst/>
            <a:rect r="r" b="b" t="t" l="l"/>
            <a:pathLst>
              <a:path h="3048468" w="7172865">
                <a:moveTo>
                  <a:pt x="0" y="0"/>
                </a:moveTo>
                <a:lnTo>
                  <a:pt x="7172865" y="0"/>
                </a:lnTo>
                <a:lnTo>
                  <a:pt x="7172865" y="3048468"/>
                </a:lnTo>
                <a:lnTo>
                  <a:pt x="0" y="30484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90087" y="3799946"/>
            <a:ext cx="8865784" cy="5520322"/>
          </a:xfrm>
          <a:custGeom>
            <a:avLst/>
            <a:gdLst/>
            <a:ahLst/>
            <a:cxnLst/>
            <a:rect r="r" b="b" t="t" l="l"/>
            <a:pathLst>
              <a:path h="5520322" w="8865784">
                <a:moveTo>
                  <a:pt x="0" y="0"/>
                </a:moveTo>
                <a:lnTo>
                  <a:pt x="8865785" y="0"/>
                </a:lnTo>
                <a:lnTo>
                  <a:pt x="8865785" y="5520322"/>
                </a:lnTo>
                <a:lnTo>
                  <a:pt x="0" y="55203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44771" y="2325389"/>
            <a:ext cx="1227820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Ejercicio 4 - Docker Compose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localhost:8080/victor/ejercicio4.html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4771" y="3110319"/>
            <a:ext cx="6379705" cy="39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-Creación fichero docker-compose.yaml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00150" y="7771427"/>
            <a:ext cx="3907940" cy="599298"/>
            <a:chOff x="0" y="0"/>
            <a:chExt cx="4658340" cy="7143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658340" cy="714375"/>
            </a:xfrm>
            <a:custGeom>
              <a:avLst/>
              <a:gdLst/>
              <a:ahLst/>
              <a:cxnLst/>
              <a:rect r="r" b="b" t="t" l="l"/>
              <a:pathLst>
                <a:path h="714375" w="4658340">
                  <a:moveTo>
                    <a:pt x="4455140" y="0"/>
                  </a:moveTo>
                  <a:cubicBezTo>
                    <a:pt x="4567364" y="0"/>
                    <a:pt x="4658340" y="159918"/>
                    <a:pt x="4658340" y="357187"/>
                  </a:cubicBezTo>
                  <a:cubicBezTo>
                    <a:pt x="4658340" y="554456"/>
                    <a:pt x="4567364" y="714375"/>
                    <a:pt x="4455140" y="714375"/>
                  </a:cubicBezTo>
                  <a:lnTo>
                    <a:pt x="203200" y="714375"/>
                  </a:lnTo>
                  <a:cubicBezTo>
                    <a:pt x="90976" y="714375"/>
                    <a:pt x="0" y="554456"/>
                    <a:pt x="0" y="357187"/>
                  </a:cubicBezTo>
                  <a:cubicBezTo>
                    <a:pt x="0" y="1599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465834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9496" y="9218450"/>
            <a:ext cx="5864380" cy="662104"/>
            <a:chOff x="0" y="0"/>
            <a:chExt cx="6990454" cy="7892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90455" cy="789241"/>
            </a:xfrm>
            <a:custGeom>
              <a:avLst/>
              <a:gdLst/>
              <a:ahLst/>
              <a:cxnLst/>
              <a:rect r="r" b="b" t="t" l="l"/>
              <a:pathLst>
                <a:path h="789241" w="6990455">
                  <a:moveTo>
                    <a:pt x="6787255" y="0"/>
                  </a:moveTo>
                  <a:cubicBezTo>
                    <a:pt x="6899479" y="0"/>
                    <a:pt x="6990455" y="176678"/>
                    <a:pt x="6990455" y="394620"/>
                  </a:cubicBezTo>
                  <a:cubicBezTo>
                    <a:pt x="6990455" y="612563"/>
                    <a:pt x="6899479" y="789241"/>
                    <a:pt x="6787255" y="789241"/>
                  </a:cubicBezTo>
                  <a:lnTo>
                    <a:pt x="203200" y="789241"/>
                  </a:lnTo>
                  <a:cubicBezTo>
                    <a:pt x="90976" y="789241"/>
                    <a:pt x="0" y="612563"/>
                    <a:pt x="0" y="394620"/>
                  </a:cubicBezTo>
                  <a:cubicBezTo>
                    <a:pt x="0" y="1766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6990454" cy="798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00150" y="7092870"/>
            <a:ext cx="6694213" cy="303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2"/>
              </a:lnSpc>
            </a:pPr>
            <a:r>
              <a:rPr lang="en-US" sz="2166">
                <a:solidFill>
                  <a:srgbClr val="000000"/>
                </a:solidFill>
                <a:latin typeface="Open Sans Bold"/>
              </a:rPr>
              <a:t>- Levantamos el fichero docker-compose: </a:t>
            </a:r>
          </a:p>
          <a:p>
            <a:pPr>
              <a:lnSpc>
                <a:spcPts val="3032"/>
              </a:lnSpc>
            </a:pPr>
            <a:r>
              <a:rPr lang="en-US" sz="2166">
                <a:solidFill>
                  <a:srgbClr val="000000"/>
                </a:solidFill>
                <a:latin typeface="Open Sans Bold"/>
              </a:rPr>
              <a:t>  </a:t>
            </a:r>
          </a:p>
          <a:p>
            <a:pPr>
              <a:lnSpc>
                <a:spcPts val="3032"/>
              </a:lnSpc>
            </a:pPr>
            <a:r>
              <a:rPr lang="en-US" sz="2166">
                <a:solidFill>
                  <a:srgbClr val="48494E"/>
                </a:solidFill>
                <a:latin typeface="Open Sans Italics"/>
              </a:rPr>
              <a:t>    sudo docker-compose up -d </a:t>
            </a:r>
          </a:p>
          <a:p>
            <a:pPr>
              <a:lnSpc>
                <a:spcPts val="3032"/>
              </a:lnSpc>
            </a:pPr>
          </a:p>
          <a:p>
            <a:pPr>
              <a:lnSpc>
                <a:spcPts val="3032"/>
              </a:lnSpc>
            </a:pPr>
            <a:r>
              <a:rPr lang="en-US" sz="2166">
                <a:solidFill>
                  <a:srgbClr val="000000"/>
                </a:solidFill>
                <a:latin typeface="Open Sans Bold"/>
              </a:rPr>
              <a:t>- Y lo ejecutamos </a:t>
            </a:r>
          </a:p>
          <a:p>
            <a:pPr>
              <a:lnSpc>
                <a:spcPts val="3032"/>
              </a:lnSpc>
            </a:pPr>
          </a:p>
          <a:p>
            <a:pPr>
              <a:lnSpc>
                <a:spcPts val="3032"/>
              </a:lnSpc>
            </a:pPr>
            <a:r>
              <a:rPr lang="en-US" sz="2166">
                <a:solidFill>
                  <a:srgbClr val="48494E"/>
                </a:solidFill>
                <a:latin typeface="Open Sans Italics"/>
              </a:rPr>
              <a:t>   sudo docker exec -it “id contenedor” cmatrix</a:t>
            </a:r>
          </a:p>
          <a:p>
            <a:pPr algn="l">
              <a:lnSpc>
                <a:spcPts val="3032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1821865" y="3211214"/>
            <a:ext cx="2802228" cy="39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Efecto GreenRain: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06829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48355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00150" y="3582689"/>
            <a:ext cx="8229884" cy="1017432"/>
            <a:chOff x="0" y="0"/>
            <a:chExt cx="6552618" cy="81007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552618" cy="810077"/>
            </a:xfrm>
            <a:custGeom>
              <a:avLst/>
              <a:gdLst/>
              <a:ahLst/>
              <a:cxnLst/>
              <a:rect r="r" b="b" t="t" l="l"/>
              <a:pathLst>
                <a:path h="810077" w="6552618">
                  <a:moveTo>
                    <a:pt x="6349418" y="0"/>
                  </a:moveTo>
                  <a:cubicBezTo>
                    <a:pt x="6461642" y="0"/>
                    <a:pt x="6552618" y="181342"/>
                    <a:pt x="6552618" y="405039"/>
                  </a:cubicBezTo>
                  <a:cubicBezTo>
                    <a:pt x="6552618" y="628735"/>
                    <a:pt x="6461642" y="810077"/>
                    <a:pt x="6349418" y="810077"/>
                  </a:cubicBezTo>
                  <a:lnTo>
                    <a:pt x="203200" y="810077"/>
                  </a:lnTo>
                  <a:cubicBezTo>
                    <a:pt x="90976" y="810077"/>
                    <a:pt x="0" y="628735"/>
                    <a:pt x="0" y="405039"/>
                  </a:cubicBezTo>
                  <a:cubicBezTo>
                    <a:pt x="0" y="18134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6552618" cy="819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00150" y="5029200"/>
            <a:ext cx="8229884" cy="1263072"/>
            <a:chOff x="0" y="0"/>
            <a:chExt cx="6552618" cy="10056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552618" cy="1005656"/>
            </a:xfrm>
            <a:custGeom>
              <a:avLst/>
              <a:gdLst/>
              <a:ahLst/>
              <a:cxnLst/>
              <a:rect r="r" b="b" t="t" l="l"/>
              <a:pathLst>
                <a:path h="1005656" w="6552618">
                  <a:moveTo>
                    <a:pt x="6349418" y="0"/>
                  </a:moveTo>
                  <a:cubicBezTo>
                    <a:pt x="6461642" y="0"/>
                    <a:pt x="6552618" y="225124"/>
                    <a:pt x="6552618" y="502828"/>
                  </a:cubicBezTo>
                  <a:cubicBezTo>
                    <a:pt x="6552618" y="780532"/>
                    <a:pt x="6461642" y="1005656"/>
                    <a:pt x="6349418" y="1005656"/>
                  </a:cubicBezTo>
                  <a:lnTo>
                    <a:pt x="203200" y="1005656"/>
                  </a:lnTo>
                  <a:cubicBezTo>
                    <a:pt x="90976" y="1005656"/>
                    <a:pt x="0" y="780532"/>
                    <a:pt x="0" y="502828"/>
                  </a:cubicBezTo>
                  <a:cubicBezTo>
                    <a:pt x="0" y="22512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6552618" cy="1015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00150" y="6943725"/>
            <a:ext cx="4508259" cy="1263072"/>
            <a:chOff x="0" y="0"/>
            <a:chExt cx="3589468" cy="100565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589468" cy="1005656"/>
            </a:xfrm>
            <a:custGeom>
              <a:avLst/>
              <a:gdLst/>
              <a:ahLst/>
              <a:cxnLst/>
              <a:rect r="r" b="b" t="t" l="l"/>
              <a:pathLst>
                <a:path h="1005656" w="3589468">
                  <a:moveTo>
                    <a:pt x="3386268" y="0"/>
                  </a:moveTo>
                  <a:cubicBezTo>
                    <a:pt x="3498492" y="0"/>
                    <a:pt x="3589468" y="225124"/>
                    <a:pt x="3589468" y="502828"/>
                  </a:cubicBezTo>
                  <a:cubicBezTo>
                    <a:pt x="3589468" y="780532"/>
                    <a:pt x="3498492" y="1005656"/>
                    <a:pt x="3386268" y="1005656"/>
                  </a:cubicBezTo>
                  <a:lnTo>
                    <a:pt x="203200" y="1005656"/>
                  </a:lnTo>
                  <a:cubicBezTo>
                    <a:pt x="90976" y="1005656"/>
                    <a:pt x="0" y="780532"/>
                    <a:pt x="0" y="502828"/>
                  </a:cubicBezTo>
                  <a:cubicBezTo>
                    <a:pt x="0" y="22512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3589468" cy="1015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0150" y="8715375"/>
            <a:ext cx="8711406" cy="934761"/>
            <a:chOff x="0" y="0"/>
            <a:chExt cx="6936005" cy="7442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36005" cy="744255"/>
            </a:xfrm>
            <a:custGeom>
              <a:avLst/>
              <a:gdLst/>
              <a:ahLst/>
              <a:cxnLst/>
              <a:rect r="r" b="b" t="t" l="l"/>
              <a:pathLst>
                <a:path h="744255" w="6936005">
                  <a:moveTo>
                    <a:pt x="6732805" y="0"/>
                  </a:moveTo>
                  <a:cubicBezTo>
                    <a:pt x="6845029" y="0"/>
                    <a:pt x="6936005" y="166607"/>
                    <a:pt x="6936005" y="372128"/>
                  </a:cubicBezTo>
                  <a:cubicBezTo>
                    <a:pt x="6936005" y="577648"/>
                    <a:pt x="6845029" y="744255"/>
                    <a:pt x="6732805" y="744255"/>
                  </a:cubicBezTo>
                  <a:lnTo>
                    <a:pt x="203200" y="744255"/>
                  </a:lnTo>
                  <a:cubicBezTo>
                    <a:pt x="90976" y="744255"/>
                    <a:pt x="0" y="577648"/>
                    <a:pt x="0" y="372128"/>
                  </a:cubicBezTo>
                  <a:cubicBezTo>
                    <a:pt x="0" y="1666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6936005" cy="753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631391" y="3275326"/>
            <a:ext cx="7369166" cy="3668399"/>
          </a:xfrm>
          <a:custGeom>
            <a:avLst/>
            <a:gdLst/>
            <a:ahLst/>
            <a:cxnLst/>
            <a:rect r="r" b="b" t="t" l="l"/>
            <a:pathLst>
              <a:path h="3668399" w="7369166">
                <a:moveTo>
                  <a:pt x="0" y="0"/>
                </a:moveTo>
                <a:lnTo>
                  <a:pt x="7369166" y="0"/>
                </a:lnTo>
                <a:lnTo>
                  <a:pt x="7369166" y="3668399"/>
                </a:lnTo>
                <a:lnTo>
                  <a:pt x="0" y="36683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529558" y="7026455"/>
            <a:ext cx="7572833" cy="2579756"/>
          </a:xfrm>
          <a:custGeom>
            <a:avLst/>
            <a:gdLst/>
            <a:ahLst/>
            <a:cxnLst/>
            <a:rect r="r" b="b" t="t" l="l"/>
            <a:pathLst>
              <a:path h="2579756" w="7572833">
                <a:moveTo>
                  <a:pt x="0" y="0"/>
                </a:moveTo>
                <a:lnTo>
                  <a:pt x="7572833" y="0"/>
                </a:lnTo>
                <a:lnTo>
                  <a:pt x="7572833" y="2579756"/>
                </a:lnTo>
                <a:lnTo>
                  <a:pt x="0" y="25797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44771" y="2439689"/>
            <a:ext cx="1227820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Ejercicio 5 - imagen con Dockerfile - Aplicación web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localhost:8080/victor/ejercicio5.html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09649" y="3137244"/>
            <a:ext cx="16097701" cy="123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-Pull de la imagen php:7.4 y creación de contenedor: 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sudo docker pull php:7.4-apache</a:t>
            </a:r>
          </a:p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run -d -p 8000:80 --name web php:7.4-apache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09649" y="4619508"/>
            <a:ext cx="7171827" cy="165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-Copia de archivos: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cp index.html  web:/var/www/html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cp estilos.css  web:/var/www/html</a:t>
            </a:r>
          </a:p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cp mes.php  web:/var/www/html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09649" y="6520872"/>
            <a:ext cx="7171827" cy="165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-Fichero Dockerfile: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FROM php:7.4-apache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COPY . /var/www/html/</a:t>
            </a:r>
          </a:p>
          <a:p>
            <a:pPr algn="l"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EXPOSE 8000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06613" y="8285483"/>
            <a:ext cx="9224778" cy="165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0"/>
              </a:lnSpc>
            </a:pPr>
            <a:r>
              <a:rPr lang="en-US" sz="2393">
                <a:solidFill>
                  <a:srgbClr val="000000"/>
                </a:solidFill>
                <a:latin typeface="Open Sans Bold"/>
              </a:rPr>
              <a:t>-Construimos el fichero Dockerfile: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build -t victorlucia/ejercicio5 .</a:t>
            </a:r>
          </a:p>
          <a:p>
            <a:pPr>
              <a:lnSpc>
                <a:spcPts val="3350"/>
              </a:lnSpc>
            </a:pPr>
            <a:r>
              <a:rPr lang="en-US" sz="2393">
                <a:solidFill>
                  <a:srgbClr val="48494E"/>
                </a:solidFill>
                <a:latin typeface="Open Sans"/>
              </a:rPr>
              <a:t>docker run -d -p 8000:80 --name web victorlucia/ejercicio5</a:t>
            </a:r>
            <a:r>
              <a:rPr lang="en-US" sz="2393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l">
              <a:lnSpc>
                <a:spcPts val="3350"/>
              </a:lnSpc>
            </a:pP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68950" cy="10178875"/>
            <a:chOff x="0" y="0"/>
            <a:chExt cx="24358600" cy="13571833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01573" cy="9367640"/>
            </a:xfrm>
            <a:custGeom>
              <a:avLst/>
              <a:gdLst/>
              <a:ahLst/>
              <a:cxnLst/>
              <a:rect r="r" b="b" t="t" l="l"/>
              <a:pathLst>
                <a:path h="9367640" w="18401573">
                  <a:moveTo>
                    <a:pt x="18401573" y="0"/>
                  </a:moveTo>
                  <a:lnTo>
                    <a:pt x="0" y="0"/>
                  </a:lnTo>
                  <a:lnTo>
                    <a:pt x="0" y="9367640"/>
                  </a:lnTo>
                  <a:lnTo>
                    <a:pt x="18401573" y="9367640"/>
                  </a:lnTo>
                  <a:lnTo>
                    <a:pt x="1840157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7183"/>
              <a:ext cx="24358600" cy="12214650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79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851413" y="3312806"/>
            <a:ext cx="10585174" cy="6249892"/>
          </a:xfrm>
          <a:custGeom>
            <a:avLst/>
            <a:gdLst/>
            <a:ahLst/>
            <a:cxnLst/>
            <a:rect r="r" b="b" t="t" l="l"/>
            <a:pathLst>
              <a:path h="6249892" w="10585174">
                <a:moveTo>
                  <a:pt x="0" y="0"/>
                </a:moveTo>
                <a:lnTo>
                  <a:pt x="10585174" y="0"/>
                </a:lnTo>
                <a:lnTo>
                  <a:pt x="10585174" y="6249892"/>
                </a:lnTo>
                <a:lnTo>
                  <a:pt x="0" y="62498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58987" y="388231"/>
            <a:ext cx="366981" cy="359003"/>
          </a:xfrm>
          <a:custGeom>
            <a:avLst/>
            <a:gdLst/>
            <a:ahLst/>
            <a:cxnLst/>
            <a:rect r="r" b="b" t="t" l="l"/>
            <a:pathLst>
              <a:path h="359003" w="366981">
                <a:moveTo>
                  <a:pt x="0" y="0"/>
                </a:moveTo>
                <a:lnTo>
                  <a:pt x="366981" y="0"/>
                </a:lnTo>
                <a:lnTo>
                  <a:pt x="366981" y="359004"/>
                </a:lnTo>
                <a:lnTo>
                  <a:pt x="0" y="3590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44771" y="2439689"/>
            <a:ext cx="1227820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1"/>
              </a:lnSpc>
            </a:pPr>
            <a:r>
              <a:rPr lang="en-US" sz="2917">
                <a:solidFill>
                  <a:srgbClr val="000000"/>
                </a:solidFill>
                <a:latin typeface="Open Sauce Heavy"/>
              </a:rPr>
              <a:t>Repositorio final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localhost:8080/DockerLuciaVictor/tree/main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Git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30034" y="3668776"/>
            <a:ext cx="7315200" cy="4109812"/>
          </a:xfrm>
          <a:custGeom>
            <a:avLst/>
            <a:gdLst/>
            <a:ahLst/>
            <a:cxnLst/>
            <a:rect r="r" b="b" t="t" l="l"/>
            <a:pathLst>
              <a:path h="4109812" w="7315200">
                <a:moveTo>
                  <a:pt x="0" y="0"/>
                </a:moveTo>
                <a:lnTo>
                  <a:pt x="7315200" y="0"/>
                </a:lnTo>
                <a:lnTo>
                  <a:pt x="7315200" y="4109812"/>
                </a:lnTo>
                <a:lnTo>
                  <a:pt x="0" y="4109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96464" y="4175869"/>
            <a:ext cx="7592125" cy="310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6817">
                <a:solidFill>
                  <a:srgbClr val="000000"/>
                </a:solidFill>
                <a:latin typeface="Open Sauce Heavy"/>
              </a:rPr>
              <a:t>Pros/Contras del trabajo en equipo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localhost:8080/proscontras.html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1269175" y="7986088"/>
            <a:ext cx="15749651" cy="820527"/>
            <a:chOff x="0" y="0"/>
            <a:chExt cx="780066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0667" cy="406400"/>
            </a:xfrm>
            <a:custGeom>
              <a:avLst/>
              <a:gdLst/>
              <a:ahLst/>
              <a:cxnLst/>
              <a:rect r="r" b="b" t="t" l="l"/>
              <a:pathLst>
                <a:path h="406400" w="7800667">
                  <a:moveTo>
                    <a:pt x="7597467" y="0"/>
                  </a:moveTo>
                  <a:cubicBezTo>
                    <a:pt x="7709691" y="0"/>
                    <a:pt x="7800667" y="90976"/>
                    <a:pt x="7800667" y="203200"/>
                  </a:cubicBezTo>
                  <a:cubicBezTo>
                    <a:pt x="7800667" y="315424"/>
                    <a:pt x="7709691" y="406400"/>
                    <a:pt x="75974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7800667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430034" y="2833526"/>
            <a:ext cx="7315200" cy="4109812"/>
          </a:xfrm>
          <a:custGeom>
            <a:avLst/>
            <a:gdLst/>
            <a:ahLst/>
            <a:cxnLst/>
            <a:rect r="r" b="b" t="t" l="l"/>
            <a:pathLst>
              <a:path h="4109812" w="7315200">
                <a:moveTo>
                  <a:pt x="0" y="0"/>
                </a:moveTo>
                <a:lnTo>
                  <a:pt x="7315200" y="0"/>
                </a:lnTo>
                <a:lnTo>
                  <a:pt x="7315200" y="4109813"/>
                </a:lnTo>
                <a:lnTo>
                  <a:pt x="0" y="41098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96464" y="4633912"/>
            <a:ext cx="75921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6817">
                <a:solidFill>
                  <a:srgbClr val="000000"/>
                </a:solidFill>
                <a:latin typeface="Open Sauce Heavy"/>
              </a:rPr>
              <a:t>¡Gracias!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localhost:8080/undiez.html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95972" y="8097585"/>
            <a:ext cx="12068125" cy="53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uce Heavy"/>
              </a:rPr>
              <a:t>Lucía Marrón Díaz · Víctor Manuel Arias Silva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Docker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469577" y="431286"/>
            <a:ext cx="345800" cy="272894"/>
          </a:xfrm>
          <a:custGeom>
            <a:avLst/>
            <a:gdLst/>
            <a:ahLst/>
            <a:cxnLst/>
            <a:rect r="r" b="b" t="t" l="l"/>
            <a:pathLst>
              <a:path h="272894" w="345800">
                <a:moveTo>
                  <a:pt x="0" y="0"/>
                </a:moveTo>
                <a:lnTo>
                  <a:pt x="345800" y="0"/>
                </a:lnTo>
                <a:lnTo>
                  <a:pt x="345800" y="272894"/>
                </a:lnTo>
                <a:lnTo>
                  <a:pt x="0" y="272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DAF-QOcIPHE</dc:identifier>
  <dcterms:modified xsi:type="dcterms:W3CDTF">2011-08-01T06:04:30Z</dcterms:modified>
  <cp:revision>1</cp:revision>
  <dc:title>Modern Minimalist Black and White Report Presentation</dc:title>
</cp:coreProperties>
</file>