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68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BAA8-ADDE-4290-A9BE-D64DC1002B1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F6F6-A11E-4DE0-B2DB-03E2E9A59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Breaking down the project into small, testable pieces is often new for learners.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your time. This image will be reused/revisited later as learners build each route.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what learners will build. They often struggle to find their footing when first builing an app of this size.</a:t>
            </a:r>
          </a:p>
          <a:p>
            <a:r>
              <a:rPr lang="en-US" dirty="0"/>
              <a:t>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breadcrud.herokuapp.com/brea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8280" cy="5120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1112" y="0"/>
            <a:ext cx="2468880" cy="17634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7240" y="1307592"/>
            <a:ext cx="365379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SOFTWARE DEVELOPMENT PROFESSIONAL PROGRAM</a:t>
            </a:r>
            <a:endParaRPr lang="en-US"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777240" y="1600200"/>
            <a:ext cx="5120640" cy="13766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>
                <a:solidFill>
                  <a:srgbClr val="FFFFFF"/>
                </a:solidFill>
                <a:latin typeface="Open Sans" pitchFamily="34" charset="0"/>
                <a:cs typeface="Open Sans" pitchFamily="34" charset="0"/>
              </a:rPr>
              <a:t>Server-Side Views &amp; Rendering with JSX</a:t>
            </a:r>
            <a:endParaRPr lang="en-US"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777240" y="3063240"/>
            <a:ext cx="512064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1800" dirty="0"/>
          </a:p>
        </p:txBody>
      </p: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4960" y="3081528"/>
            <a:ext cx="3703320" cy="20153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30114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Server-Side Views &amp; Rendering with JSX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680" y="1860042"/>
            <a:ext cx="4572000" cy="4251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8680" y="2285238"/>
            <a:ext cx="61436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Add views to the app.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Learn basic JSX to create views.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Build an index view.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93208" y="1202436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30114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Server-Side Views &amp; Rendering with JSX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BreadCRUD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1521333" y="2363216"/>
            <a:ext cx="410565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We will continue to build BreadCRUD.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1521333" y="2802636"/>
            <a:ext cx="184404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Today's user story: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1521333" y="3098800"/>
            <a:ext cx="6301334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Anyone will be able to </a:t>
            </a:r>
            <a:r>
              <a:rPr lang="en-US" sz="1800" i="1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n-US" sz="16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 an index of all the breads.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30114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Server-Side Views &amp; Rendering with JSX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BreadCRUD Views &amp; Routes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71092" y="1074293"/>
            <a:ext cx="5401816" cy="33337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71092" y="4408043"/>
            <a:ext cx="21844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fld id="{5C7A2A3D-0034-0000-0000-000000000000}" type="undefined">
              <a:rPr lang="en-US" sz="1000" u="sng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null</a:t>
            </a:fld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301142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Server-Side Views &amp; Rendering with JSX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Code-Along Demo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3011043" y="2581148"/>
            <a:ext cx="219227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BreadCRUD Demo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3011043" y="3020568"/>
            <a:ext cx="129540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hlinkClick r:id="rId7"/>
              </a:rPr>
              <a:t>BreadCRUD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On-screen Show (16:9)</PresentationFormat>
  <Paragraphs>26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Ekta Vani</cp:lastModifiedBy>
  <cp:revision>1</cp:revision>
  <dcterms:created xsi:type="dcterms:W3CDTF">2023-01-25T16:24:23Z</dcterms:created>
  <dcterms:modified xsi:type="dcterms:W3CDTF">2023-06-01T22:22:43Z</dcterms:modified>
</cp:coreProperties>
</file>