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learners a minute to think about it; you may also want to take some</a:t>
            </a:r>
          </a:p>
          <a:p>
            <a:r>
              <a:rPr lang="en-US" dirty="0"/>
              <a:t>time for suggestions.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learners a minute to try to figure out how they would organize the website.</a:t>
            </a:r>
          </a:p>
          <a:p>
            <a:r>
              <a:rPr lang="en-US" dirty="0"/>
              <a:t>The takeaway is that there are many possibilities and it is challenging to come up with a good strategy.</a:t>
            </a:r>
          </a:p>
          <a:p>
            <a:r>
              <a:rPr lang="en-US" dirty="0"/>
              <a:t>Managing on your own can be cumbersome, frustrating, and you can face unexpected problems with your own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this is such a common problem and one that many engineers have faced, someone(s) came up with </a:t>
            </a:r>
          </a:p>
          <a:p>
            <a:r>
              <a:rPr lang="en-US" dirty="0"/>
              <a:t>an excellent pattern that has stood the test of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it stands for, but it is not useful to the learners at this point.</a:t>
            </a:r>
          </a:p>
          <a:p>
            <a:r>
              <a:rPr lang="en-US" dirty="0"/>
              <a:t>The next slide will demonstrate what learners should focus on learning and understanding.</a:t>
            </a:r>
          </a:p>
          <a:p>
            <a:r>
              <a:rPr lang="en-US" dirty="0"/>
              <a:t>Learners who want to learn more can visit https://en.wikipedia.org/wiki/Representational_state_transfer</a:t>
            </a:r>
          </a:p>
          <a:p>
            <a:r>
              <a:rPr lang="en-US" dirty="0"/>
              <a:t>This link will be provided as a bonus activity in the next activity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Seven. We'll break them down and revisit them often throughout the rest of the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routes we've created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landing page is a purposeful view that is not one of the seven RESTful routes. </a:t>
            </a:r>
          </a:p>
          <a:p>
            <a:r>
              <a:rPr lang="en-US" dirty="0"/>
              <a:t>That's okay! Not every route will fit.</a:t>
            </a:r>
          </a:p>
          <a:p>
            <a:r>
              <a:rPr lang="en-US" dirty="0"/>
              <a:t>Review with learners that we have done index and show.</a:t>
            </a:r>
          </a:p>
          <a:p>
            <a:r>
              <a:rPr lang="en-US" dirty="0"/>
              <a:t>Point out that we are now going to do New &amp; Create.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routes we'll build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onkeylearn.com/word-cloud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RESTful Routes: New &amp; Create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 Views &amp; Routes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1092" y="1074293"/>
            <a:ext cx="5401816" cy="33337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1092" y="4408043"/>
            <a:ext cx="2184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fld id="{5C7A2A3D-0000-0000-0000-000000000000}" type="undefined"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null</a:t>
            </a:fld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BreadCRUD: New &amp; Create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67814"/>
            <a:ext cx="455599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add the ability to create a new bread.</a:t>
            </a:r>
            <a:endParaRPr lang="en-US" sz="1800" dirty="0"/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2113534"/>
          <a:ext cx="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HTTP METHOD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Example Route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View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Description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NEW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/breads/new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new.jsx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A form to make a new bread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CREATE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POST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 none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The route that creates a new bread in our database and redirects to another view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Define and explain the utility of RESTful routes.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Learn how to create a new item using a form.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Be able to create routes following REST.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Website Architecture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914400"/>
            <a:ext cx="3785616" cy="37856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4700016"/>
            <a:ext cx="2184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fld id="{5C7A2A3D-0000-0000-0000-000000000000}" type="undefined"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null</a:t>
            </a:fld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009648"/>
            <a:ext cx="3936492" cy="1490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Imagine you are building a webpage for a school and you need to create pages for all of the cancellations/delays due to snowstorms.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363468"/>
            <a:ext cx="30746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How would you name the routes?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Designing a Website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154555" y="2227834"/>
            <a:ext cx="144246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Possibilities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2154555" y="2667254"/>
            <a:ext cx="503489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/January-Events/20/2019/Snow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/Snowstorms/Cancellations/Tomorrow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/Info/Events/Important/Inclement-Weather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Choosing Routes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970532" y="2227834"/>
            <a:ext cx="34792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Add More Weather Events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970532" y="2667254"/>
            <a:ext cx="540293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December 8, 2019: Early dismissal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February 3, 2020: Half-day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May 4, 2018: Windstorm/county power outage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RESTful Routes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025271" y="2227834"/>
            <a:ext cx="189052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RESTful Routes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025271" y="2667254"/>
            <a:ext cx="7293458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Utilizes HTTP verbs to keep unique paths to a minimum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Creates an easily understandable and maintainable pattern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Provides flexibility, while limiting unique routes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Jargon Time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392813"/>
            <a:ext cx="3785616" cy="26967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4089524"/>
            <a:ext cx="234315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>
                <a:solidFill>
                  <a:srgbClr val="666666"/>
                </a:solidFill>
                <a:hlinkClick r:id="rId8"/>
              </a:rPr>
              <a:t>Wordcloud generator by monkeylearn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897255" y="2037334"/>
            <a:ext cx="85725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REST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897255" y="24767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Re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presentational</a:t>
            </a:r>
          </a:p>
          <a:p>
            <a:r>
              <a:rPr lang="en-US" sz="18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tate</a:t>
            </a:r>
          </a:p>
          <a:p>
            <a:r>
              <a:rPr lang="en-US" sz="18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ransfer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Practical Definition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056894"/>
            <a:ext cx="784326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REST: A pattern for creating webpages that allows users to perform CRUD</a:t>
            </a:r>
            <a:endParaRPr lang="en-US" sz="1800" dirty="0"/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919734"/>
          <a:ext cx="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HTTP METHOD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Example Route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INDEX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SHOW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/breads/:id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CREATE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POST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NEW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/breads/new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EDIT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/breads/:id/edit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UPDATE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PUT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/breads/:id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DESTROY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DELETE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/breads/:id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576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RESTful Routes: New &amp; Create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BreadCRUD: Index &amp; Show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67814"/>
            <a:ext cx="558012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have been building our app with RESTful routes.</a:t>
            </a:r>
            <a:endParaRPr lang="en-US" sz="1800" dirty="0"/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2113534"/>
          <a:ext cx="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HTTP METHOD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Example Route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View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rial"/>
                          <a:cs typeface="Arial"/>
                        </a:rPr>
                        <a:t>  Description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INDEX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index.jsx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A list of all the breads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SHOW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/breads/:id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show.jsx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Arial"/>
                          <a:cs typeface="Arial"/>
                        </a:rPr>
                        <a:t>  A detailed view of one bread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</a:lnT>
                    <a:lnB w="9525" cap="flat" cmpd="sng" algn="ctr">
                      <a:solidFill>
                        <a:scrgbClr r="0" g="0" b="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129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Ekta Vani</cp:lastModifiedBy>
  <cp:revision>1</cp:revision>
  <dcterms:created xsi:type="dcterms:W3CDTF">2023-01-25T16:24:24Z</dcterms:created>
  <dcterms:modified xsi:type="dcterms:W3CDTF">2023-06-02T20:20:09Z</dcterms:modified>
</cp:coreProperties>
</file>