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37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474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271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923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72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16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7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729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255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340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163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B82F-A715-40C9-AE8F-0A16948069B1}" type="datetimeFigureOut">
              <a:rPr lang="es-AR" smtClean="0"/>
              <a:t>30/11/2020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B71E-9E9B-4751-8F50-D4CC7169A70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20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7889" y="2606829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149329" y="3363071"/>
            <a:ext cx="47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298073" y="3734800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1831092" y="3855693"/>
            <a:ext cx="12291" cy="9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11" idx="2"/>
          </p:cNvCxnSpPr>
          <p:nvPr/>
        </p:nvCxnSpPr>
        <p:spPr>
          <a:xfrm>
            <a:off x="155907" y="3063977"/>
            <a:ext cx="549204" cy="3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897513" y="3604294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init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475123" y="4901965"/>
            <a:ext cx="8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Reset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91" y="2694645"/>
            <a:ext cx="3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288026" y="3595516"/>
            <a:ext cx="8741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d_cel0</a:t>
            </a:r>
          </a:p>
          <a:p>
            <a:r>
              <a:rPr lang="es-ES" sz="1100" dirty="0" smtClean="0"/>
              <a:t>d_cel1</a:t>
            </a:r>
          </a:p>
          <a:p>
            <a:r>
              <a:rPr lang="es-ES" sz="1100" dirty="0" smtClean="0"/>
              <a:t>d_cel2</a:t>
            </a:r>
          </a:p>
          <a:p>
            <a:r>
              <a:rPr lang="es-ES" sz="1100" dirty="0" smtClean="0"/>
              <a:t>d_cel3</a:t>
            </a:r>
          </a:p>
          <a:p>
            <a:r>
              <a:rPr lang="es-ES" sz="1100" dirty="0" smtClean="0"/>
              <a:t>d_cel4</a:t>
            </a:r>
            <a:endParaRPr lang="es-AR" sz="1100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1970797" y="3504136"/>
            <a:ext cx="505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995989" y="2984449"/>
            <a:ext cx="112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O_1[0:4]</a:t>
            </a:r>
            <a:endParaRPr lang="es-AR" sz="1400" dirty="0"/>
          </a:p>
        </p:txBody>
      </p:sp>
      <p:sp>
        <p:nvSpPr>
          <p:cNvPr id="15" name="Trapecio 14"/>
          <p:cNvSpPr/>
          <p:nvPr/>
        </p:nvSpPr>
        <p:spPr>
          <a:xfrm rot="5400000">
            <a:off x="1380538" y="3317226"/>
            <a:ext cx="901108" cy="374857"/>
          </a:xfrm>
          <a:prstGeom prst="trapezoid">
            <a:avLst>
              <a:gd name="adj" fmla="val 55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1638435" y="3168013"/>
            <a:ext cx="51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</a:p>
          <a:p>
            <a:r>
              <a:rPr lang="es-ES" dirty="0" smtClean="0"/>
              <a:t>1</a:t>
            </a:r>
            <a:endParaRPr lang="es-AR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733459" y="3126393"/>
            <a:ext cx="112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I_1[0:24]</a:t>
            </a:r>
            <a:endParaRPr lang="es-AR" sz="1600" dirty="0"/>
          </a:p>
        </p:txBody>
      </p:sp>
      <p:sp>
        <p:nvSpPr>
          <p:cNvPr id="18" name="Forma libre 17"/>
          <p:cNvSpPr/>
          <p:nvPr/>
        </p:nvSpPr>
        <p:spPr>
          <a:xfrm>
            <a:off x="2446463" y="3280370"/>
            <a:ext cx="169822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orma libre 18"/>
          <p:cNvSpPr/>
          <p:nvPr/>
        </p:nvSpPr>
        <p:spPr>
          <a:xfrm>
            <a:off x="2574133" y="3210029"/>
            <a:ext cx="129913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Conector angular 19"/>
          <p:cNvCxnSpPr/>
          <p:nvPr/>
        </p:nvCxnSpPr>
        <p:spPr>
          <a:xfrm rot="10800000">
            <a:off x="980123" y="4773541"/>
            <a:ext cx="8989510" cy="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303576" y="2345570"/>
            <a:ext cx="2517417" cy="2136880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 21"/>
          <p:cNvSpPr/>
          <p:nvPr/>
        </p:nvSpPr>
        <p:spPr>
          <a:xfrm>
            <a:off x="4547233" y="2691943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248673" y="3448185"/>
            <a:ext cx="47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397417" y="3819914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908859" y="3940807"/>
            <a:ext cx="33868" cy="86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996857" y="3689408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init</a:t>
            </a:r>
            <a:endParaRPr lang="es-AR" dirty="0"/>
          </a:p>
        </p:txBody>
      </p:sp>
      <p:sp>
        <p:nvSpPr>
          <p:cNvPr id="27" name="Trapecio 26"/>
          <p:cNvSpPr/>
          <p:nvPr/>
        </p:nvSpPr>
        <p:spPr>
          <a:xfrm rot="5400000">
            <a:off x="5479882" y="3402340"/>
            <a:ext cx="901108" cy="374857"/>
          </a:xfrm>
          <a:prstGeom prst="trapezoid">
            <a:avLst>
              <a:gd name="adj" fmla="val 55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5737779" y="3253127"/>
            <a:ext cx="51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</a:p>
          <a:p>
            <a:r>
              <a:rPr lang="es-ES" dirty="0" smtClean="0"/>
              <a:t>1</a:t>
            </a:r>
            <a:endParaRPr lang="es-AR" dirty="0"/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1384191" y="3595997"/>
            <a:ext cx="486155" cy="1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8521510" y="2773527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9222950" y="3529769"/>
            <a:ext cx="47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9371694" y="390149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 flipV="1">
            <a:off x="9917004" y="4022391"/>
            <a:ext cx="18909" cy="78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8971134" y="3770992"/>
            <a:ext cx="5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init</a:t>
            </a:r>
            <a:endParaRPr lang="es-AR" dirty="0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10044418" y="3670835"/>
            <a:ext cx="340453" cy="1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cio 38"/>
          <p:cNvSpPr/>
          <p:nvPr/>
        </p:nvSpPr>
        <p:spPr>
          <a:xfrm rot="5400000">
            <a:off x="9454159" y="3483924"/>
            <a:ext cx="901108" cy="374857"/>
          </a:xfrm>
          <a:prstGeom prst="trapezoid">
            <a:avLst>
              <a:gd name="adj" fmla="val 55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oTexto 39"/>
          <p:cNvSpPr txBox="1"/>
          <p:nvPr/>
        </p:nvSpPr>
        <p:spPr>
          <a:xfrm>
            <a:off x="9712056" y="3334711"/>
            <a:ext cx="51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</a:p>
          <a:p>
            <a:r>
              <a:rPr lang="es-ES" dirty="0" smtClean="0"/>
              <a:t>1</a:t>
            </a:r>
            <a:endParaRPr lang="es-AR" dirty="0"/>
          </a:p>
        </p:txBody>
      </p:sp>
      <p:sp>
        <p:nvSpPr>
          <p:cNvPr id="41" name="Forma libre 40"/>
          <p:cNvSpPr/>
          <p:nvPr/>
        </p:nvSpPr>
        <p:spPr>
          <a:xfrm>
            <a:off x="10403987" y="3491973"/>
            <a:ext cx="169822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Forma libre 41"/>
          <p:cNvSpPr/>
          <p:nvPr/>
        </p:nvSpPr>
        <p:spPr>
          <a:xfrm>
            <a:off x="10531657" y="3421632"/>
            <a:ext cx="129913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orma libre 43"/>
          <p:cNvSpPr/>
          <p:nvPr/>
        </p:nvSpPr>
        <p:spPr>
          <a:xfrm>
            <a:off x="3542751" y="3273648"/>
            <a:ext cx="169822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orma libre 44"/>
          <p:cNvSpPr/>
          <p:nvPr/>
        </p:nvSpPr>
        <p:spPr>
          <a:xfrm>
            <a:off x="3670421" y="3203307"/>
            <a:ext cx="129913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3788001" y="3459082"/>
            <a:ext cx="7629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endCxn id="44" idx="1"/>
          </p:cNvCxnSpPr>
          <p:nvPr/>
        </p:nvCxnSpPr>
        <p:spPr>
          <a:xfrm flipV="1">
            <a:off x="2691713" y="3456528"/>
            <a:ext cx="851997" cy="13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3258724" y="3578568"/>
            <a:ext cx="87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d_net1x</a:t>
            </a:r>
            <a:endParaRPr lang="es-AR" sz="16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712531" y="3144459"/>
            <a:ext cx="134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Onet_1[0:4]</a:t>
            </a:r>
            <a:endParaRPr lang="es-AR" sz="1400" dirty="0"/>
          </a:p>
        </p:txBody>
      </p:sp>
      <p:cxnSp>
        <p:nvCxnSpPr>
          <p:cNvPr id="51" name="Conector recto de flecha 50"/>
          <p:cNvCxnSpPr/>
          <p:nvPr/>
        </p:nvCxnSpPr>
        <p:spPr>
          <a:xfrm flipV="1">
            <a:off x="6104064" y="3596499"/>
            <a:ext cx="505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rma libre 53"/>
          <p:cNvSpPr/>
          <p:nvPr/>
        </p:nvSpPr>
        <p:spPr>
          <a:xfrm>
            <a:off x="6579730" y="3372733"/>
            <a:ext cx="169822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Forma libre 54"/>
          <p:cNvSpPr/>
          <p:nvPr/>
        </p:nvSpPr>
        <p:spPr>
          <a:xfrm>
            <a:off x="6707400" y="3302392"/>
            <a:ext cx="129913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Forma libre 55"/>
          <p:cNvSpPr/>
          <p:nvPr/>
        </p:nvSpPr>
        <p:spPr>
          <a:xfrm>
            <a:off x="7676018" y="3366011"/>
            <a:ext cx="169822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Forma libre 56"/>
          <p:cNvSpPr/>
          <p:nvPr/>
        </p:nvSpPr>
        <p:spPr>
          <a:xfrm>
            <a:off x="7803688" y="3295670"/>
            <a:ext cx="129913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8" name="Conector recto de flecha 57"/>
          <p:cNvCxnSpPr>
            <a:endCxn id="56" idx="1"/>
          </p:cNvCxnSpPr>
          <p:nvPr/>
        </p:nvCxnSpPr>
        <p:spPr>
          <a:xfrm flipV="1">
            <a:off x="6824980" y="3548891"/>
            <a:ext cx="851997" cy="13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7224752" y="3783549"/>
            <a:ext cx="87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d_net2x</a:t>
            </a:r>
            <a:endParaRPr lang="es-AR" sz="1600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7783423" y="3529767"/>
            <a:ext cx="7629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10673588" y="3617993"/>
            <a:ext cx="495312" cy="76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orma libre 64"/>
          <p:cNvSpPr/>
          <p:nvPr/>
        </p:nvSpPr>
        <p:spPr>
          <a:xfrm>
            <a:off x="11092582" y="3415250"/>
            <a:ext cx="169822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orma libre 65"/>
          <p:cNvSpPr/>
          <p:nvPr/>
        </p:nvSpPr>
        <p:spPr>
          <a:xfrm>
            <a:off x="11220252" y="3344909"/>
            <a:ext cx="129913" cy="407963"/>
          </a:xfrm>
          <a:custGeom>
            <a:avLst/>
            <a:gdLst>
              <a:gd name="connsiteX0" fmla="*/ 113500 w 169822"/>
              <a:gd name="connsiteY0" fmla="*/ 0 h 407963"/>
              <a:gd name="connsiteX1" fmla="*/ 959 w 169822"/>
              <a:gd name="connsiteY1" fmla="*/ 182880 h 407963"/>
              <a:gd name="connsiteX2" fmla="*/ 169771 w 169822"/>
              <a:gd name="connsiteY2" fmla="*/ 168812 h 407963"/>
              <a:gd name="connsiteX3" fmla="*/ 15027 w 169822"/>
              <a:gd name="connsiteY3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22" h="407963">
                <a:moveTo>
                  <a:pt x="113500" y="0"/>
                </a:moveTo>
                <a:cubicBezTo>
                  <a:pt x="52540" y="77372"/>
                  <a:pt x="-8420" y="154745"/>
                  <a:pt x="959" y="182880"/>
                </a:cubicBezTo>
                <a:cubicBezTo>
                  <a:pt x="10338" y="211015"/>
                  <a:pt x="167426" y="131298"/>
                  <a:pt x="169771" y="168812"/>
                </a:cubicBezTo>
                <a:cubicBezTo>
                  <a:pt x="172116" y="206326"/>
                  <a:pt x="93571" y="307144"/>
                  <a:pt x="15027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CuadroTexto 66"/>
          <p:cNvSpPr txBox="1"/>
          <p:nvPr/>
        </p:nvSpPr>
        <p:spPr>
          <a:xfrm>
            <a:off x="10848155" y="3853114"/>
            <a:ext cx="874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d_net3x</a:t>
            </a:r>
            <a:endParaRPr lang="es-AR" sz="1600" dirty="0"/>
          </a:p>
        </p:txBody>
      </p:sp>
      <p:sp>
        <p:nvSpPr>
          <p:cNvPr id="71" name="Rectángulo 70"/>
          <p:cNvSpPr/>
          <p:nvPr/>
        </p:nvSpPr>
        <p:spPr>
          <a:xfrm>
            <a:off x="4414398" y="2534771"/>
            <a:ext cx="2517417" cy="2136880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CuadroTexto 71"/>
          <p:cNvSpPr txBox="1"/>
          <p:nvPr/>
        </p:nvSpPr>
        <p:spPr>
          <a:xfrm>
            <a:off x="6011323" y="3136822"/>
            <a:ext cx="112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O_2[0:4]</a:t>
            </a:r>
            <a:endParaRPr lang="es-AR" sz="14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7748793" y="3278766"/>
            <a:ext cx="112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I_2[0:24]</a:t>
            </a:r>
            <a:endParaRPr lang="es-AR" sz="16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6727865" y="3296832"/>
            <a:ext cx="134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Onet_2[0:4]</a:t>
            </a:r>
            <a:endParaRPr lang="es-AR" sz="14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367772" y="3619132"/>
            <a:ext cx="8741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d_cel0</a:t>
            </a:r>
          </a:p>
          <a:p>
            <a:r>
              <a:rPr lang="es-ES" sz="1100" dirty="0" smtClean="0"/>
              <a:t>d_cel1</a:t>
            </a:r>
          </a:p>
          <a:p>
            <a:r>
              <a:rPr lang="es-ES" sz="1100" dirty="0" smtClean="0"/>
              <a:t>d_cel2</a:t>
            </a:r>
          </a:p>
          <a:p>
            <a:r>
              <a:rPr lang="es-ES" sz="1100" dirty="0" smtClean="0"/>
              <a:t>d_cel3</a:t>
            </a:r>
          </a:p>
          <a:p>
            <a:r>
              <a:rPr lang="es-ES" sz="1100" dirty="0" smtClean="0"/>
              <a:t>d_cel4</a:t>
            </a:r>
            <a:endParaRPr lang="es-AR" sz="11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10218476" y="3863877"/>
            <a:ext cx="8741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d_cel0</a:t>
            </a:r>
          </a:p>
          <a:p>
            <a:r>
              <a:rPr lang="es-ES" sz="1100" dirty="0" smtClean="0"/>
              <a:t>d_cel1</a:t>
            </a:r>
          </a:p>
          <a:p>
            <a:r>
              <a:rPr lang="es-ES" sz="1100" dirty="0" smtClean="0"/>
              <a:t>d_cel2</a:t>
            </a:r>
          </a:p>
          <a:p>
            <a:r>
              <a:rPr lang="es-ES" sz="1100" dirty="0" smtClean="0"/>
              <a:t>d_cel3</a:t>
            </a:r>
          </a:p>
          <a:p>
            <a:r>
              <a:rPr lang="es-ES" sz="1100" dirty="0" smtClean="0"/>
              <a:t>d_cel4</a:t>
            </a:r>
            <a:endParaRPr lang="es-AR" sz="11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9883966" y="3096424"/>
            <a:ext cx="112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O_3[0:4]</a:t>
            </a:r>
            <a:endParaRPr lang="es-AR" sz="14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11376321" y="3585269"/>
            <a:ext cx="112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I_3[0:24]</a:t>
            </a:r>
            <a:endParaRPr lang="es-AR" sz="16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10471997" y="3346527"/>
            <a:ext cx="134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Onet_3[0:4]</a:t>
            </a:r>
            <a:endParaRPr lang="es-AR" sz="1400" dirty="0"/>
          </a:p>
        </p:txBody>
      </p:sp>
      <p:sp>
        <p:nvSpPr>
          <p:cNvPr id="82" name="Rectángulo 81"/>
          <p:cNvSpPr/>
          <p:nvPr/>
        </p:nvSpPr>
        <p:spPr>
          <a:xfrm>
            <a:off x="8487174" y="2585716"/>
            <a:ext cx="2185854" cy="2136880"/>
          </a:xfrm>
          <a:prstGeom prst="rect">
            <a:avLst/>
          </a:prstGeom>
          <a:solidFill>
            <a:schemeClr val="bg1">
              <a:lumMod val="65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88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433814"/>
            <a:ext cx="62855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Retardo de células:</a:t>
            </a:r>
          </a:p>
          <a:p>
            <a:endParaRPr lang="es-ES" dirty="0"/>
          </a:p>
          <a:p>
            <a:r>
              <a:rPr lang="es-ES" dirty="0" smtClean="0"/>
              <a:t>Onet_1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[0] &lt;=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inertial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 smtClean="0"/>
              <a:t>O_1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[0]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d_cel0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lang="es-ES" dirty="0" smtClean="0"/>
              <a:t>Onet_1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[1] &lt;=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inertial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 smtClean="0"/>
              <a:t>O_1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[1] </a:t>
            </a:r>
            <a:r>
              <a:rPr lang="es-ES" dirty="0" smtClean="0"/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d_cel1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ns;</a:t>
            </a:r>
            <a:endParaRPr lang="es-AR" dirty="0"/>
          </a:p>
          <a:p>
            <a:r>
              <a:rPr lang="es-ES" dirty="0" smtClean="0"/>
              <a:t>Onet_1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[2] &lt;=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inertial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 smtClean="0"/>
              <a:t>O_1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[2] </a:t>
            </a:r>
            <a:r>
              <a:rPr lang="es-ES" dirty="0" smtClean="0"/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d_cel2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ns;</a:t>
            </a:r>
            <a:endParaRPr lang="es-AR" dirty="0"/>
          </a:p>
          <a:p>
            <a:r>
              <a:rPr lang="es-ES" dirty="0" smtClean="0"/>
              <a:t>Onet_1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[3] &lt;=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inertial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 smtClean="0"/>
              <a:t>O_1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[3] </a:t>
            </a:r>
            <a:r>
              <a:rPr lang="es-ES" dirty="0" smtClean="0"/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d_cel3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ns;</a:t>
            </a:r>
            <a:endParaRPr lang="es-AR" dirty="0"/>
          </a:p>
          <a:p>
            <a:r>
              <a:rPr lang="es-ES" dirty="0" smtClean="0"/>
              <a:t>Onet_1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[4] &lt;=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inertial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dirty="0" smtClean="0"/>
              <a:t>O_1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[4] </a:t>
            </a:r>
            <a:r>
              <a:rPr lang="es-ES" dirty="0" smtClean="0"/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d_cel4 ns;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5189570" y="0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Retardo de conexiones:</a:t>
            </a:r>
          </a:p>
          <a:p>
            <a:endParaRPr lang="es-ES" sz="1600" dirty="0" smtClean="0"/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I_1[0]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Onet_1[0]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d_net00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Onet_1[1]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d_net10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I_1[2]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Onet_1[2]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d_net20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I_1[3]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Onet_1[3]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d_net30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I_1[4]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Onet_1[4]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d_net40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I_1[5]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Onet_1[1]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d_net11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I_1[6]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Onet_1[2]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d_net21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I_1[7]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Onet_1[3]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d_net31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I_1[8]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Onet_1[4]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d_net41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I_1[9]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Onet_1[0]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d_net01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I_1[10]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Onet_1[2]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d_net22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I_1[11]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Onet_1[3]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d_net32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I_1[12]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Onet_1[4]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d_net42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I_1[13]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Onet_1[0]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d_net02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I_1[14]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Onet_1[1]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d_net12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I_1[15]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Onet_1[3]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d_net33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I_1[16]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Onet_1[4]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d_net43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I_1[17]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Onet_1[0]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d_net03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I_1[18]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Onet_1[1]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d_net13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I_1[19]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Onet_1[2]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d_net23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I_1[20]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Onet_1[4]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d_net44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I_1[21]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Onet_1[0]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d_net04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I_1[22]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Onet_1[1]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d_net14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I_1[23]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Onet_1[2]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d_net24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I_1[24] &lt;=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transport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Onet_1[3]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s-ES" sz="1600" dirty="0" smtClean="0"/>
              <a:t>d_net34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ns;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36707" y="162909"/>
            <a:ext cx="8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Etapa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203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de flecha 15"/>
          <p:cNvCxnSpPr/>
          <p:nvPr/>
        </p:nvCxnSpPr>
        <p:spPr>
          <a:xfrm>
            <a:off x="2060955" y="1067308"/>
            <a:ext cx="334852" cy="128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019084" y="2074374"/>
            <a:ext cx="1750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O_1[1]     Onet_1[1]</a:t>
            </a:r>
            <a:endParaRPr lang="es-AR" sz="1200" dirty="0" smtClean="0"/>
          </a:p>
          <a:p>
            <a:endParaRPr lang="es-AR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2000887" y="2315668"/>
            <a:ext cx="334852" cy="12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1228733" y="356676"/>
            <a:ext cx="799018" cy="6440208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CuadroTexto 61"/>
          <p:cNvSpPr txBox="1"/>
          <p:nvPr/>
        </p:nvSpPr>
        <p:spPr>
          <a:xfrm>
            <a:off x="1185249" y="-34343"/>
            <a:ext cx="156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uut0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Conector recto de flecha 74"/>
          <p:cNvCxnSpPr>
            <a:endCxn id="192" idx="1"/>
          </p:cNvCxnSpPr>
          <p:nvPr/>
        </p:nvCxnSpPr>
        <p:spPr>
          <a:xfrm>
            <a:off x="1932225" y="3565078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>
          <a:xfrm>
            <a:off x="884217" y="61833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>
            <a:off x="882432" y="83684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/>
          <p:cNvCxnSpPr/>
          <p:nvPr/>
        </p:nvCxnSpPr>
        <p:spPr>
          <a:xfrm>
            <a:off x="884217" y="104578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>
            <a:off x="882432" y="126430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>
            <a:off x="902644" y="148898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/>
          <p:nvPr/>
        </p:nvCxnSpPr>
        <p:spPr>
          <a:xfrm>
            <a:off x="864866" y="1907846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863081" y="212636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>
            <a:off x="864866" y="2335303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>
            <a:off x="863081" y="255381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/>
          <p:nvPr/>
        </p:nvCxnSpPr>
        <p:spPr>
          <a:xfrm>
            <a:off x="883293" y="277850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/>
          <p:nvPr/>
        </p:nvCxnSpPr>
        <p:spPr>
          <a:xfrm>
            <a:off x="852182" y="3098377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/>
          <p:cNvCxnSpPr/>
          <p:nvPr/>
        </p:nvCxnSpPr>
        <p:spPr>
          <a:xfrm>
            <a:off x="850397" y="3316893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/>
          <p:nvPr/>
        </p:nvCxnSpPr>
        <p:spPr>
          <a:xfrm>
            <a:off x="852182" y="3525834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/>
          <p:nvPr/>
        </p:nvCxnSpPr>
        <p:spPr>
          <a:xfrm>
            <a:off x="850397" y="3744350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>
            <a:off x="870609" y="3969033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/>
          <p:nvPr/>
        </p:nvCxnSpPr>
        <p:spPr>
          <a:xfrm>
            <a:off x="803045" y="434364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/>
          <p:cNvCxnSpPr/>
          <p:nvPr/>
        </p:nvCxnSpPr>
        <p:spPr>
          <a:xfrm>
            <a:off x="801260" y="456216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/>
          <p:nvPr/>
        </p:nvCxnSpPr>
        <p:spPr>
          <a:xfrm>
            <a:off x="803045" y="4771106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/>
          <p:nvPr/>
        </p:nvCxnSpPr>
        <p:spPr>
          <a:xfrm>
            <a:off x="801260" y="498962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/>
          <p:cNvCxnSpPr/>
          <p:nvPr/>
        </p:nvCxnSpPr>
        <p:spPr>
          <a:xfrm>
            <a:off x="821472" y="521430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>
            <a:off x="803146" y="558986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/>
          <p:nvPr/>
        </p:nvCxnSpPr>
        <p:spPr>
          <a:xfrm>
            <a:off x="801361" y="580837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/>
          <p:cNvCxnSpPr/>
          <p:nvPr/>
        </p:nvCxnSpPr>
        <p:spPr>
          <a:xfrm>
            <a:off x="803146" y="601731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/>
          <p:cNvCxnSpPr/>
          <p:nvPr/>
        </p:nvCxnSpPr>
        <p:spPr>
          <a:xfrm>
            <a:off x="801361" y="623583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/>
          <p:nvPr/>
        </p:nvCxnSpPr>
        <p:spPr>
          <a:xfrm>
            <a:off x="821573" y="646051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5419147" y="353749"/>
            <a:ext cx="799018" cy="6440208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CuadroTexto 67"/>
          <p:cNvSpPr txBox="1"/>
          <p:nvPr/>
        </p:nvSpPr>
        <p:spPr>
          <a:xfrm>
            <a:off x="4556063" y="413678"/>
            <a:ext cx="971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I_1[0]</a:t>
            </a:r>
          </a:p>
          <a:p>
            <a:r>
              <a:rPr lang="es-ES" sz="1400" dirty="0" smtClean="0"/>
              <a:t>I_1[1]</a:t>
            </a:r>
            <a:endParaRPr lang="es-AR" sz="1400" dirty="0" smtClean="0"/>
          </a:p>
          <a:p>
            <a:r>
              <a:rPr lang="es-ES" sz="1400" dirty="0" smtClean="0"/>
              <a:t>I_1[2]</a:t>
            </a:r>
            <a:endParaRPr lang="es-AR" sz="1400" dirty="0" smtClean="0"/>
          </a:p>
          <a:p>
            <a:r>
              <a:rPr lang="es-ES" sz="1400" dirty="0" smtClean="0"/>
              <a:t>I_1[3]</a:t>
            </a:r>
            <a:endParaRPr lang="es-AR" sz="1400" dirty="0" smtClean="0"/>
          </a:p>
          <a:p>
            <a:r>
              <a:rPr lang="es-ES" sz="1400" dirty="0" smtClean="0"/>
              <a:t>I_1[4]</a:t>
            </a:r>
            <a:endParaRPr lang="es-AR" sz="1400" dirty="0" smtClean="0"/>
          </a:p>
        </p:txBody>
      </p:sp>
      <p:cxnSp>
        <p:nvCxnSpPr>
          <p:cNvPr id="69" name="Conector recto de flecha 68"/>
          <p:cNvCxnSpPr/>
          <p:nvPr/>
        </p:nvCxnSpPr>
        <p:spPr>
          <a:xfrm>
            <a:off x="5074631" y="61540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>
            <a:off x="5072846" y="833921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5074631" y="104286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>
            <a:off x="5072846" y="126137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>
            <a:off x="5093058" y="1486061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599129" y="1632184"/>
            <a:ext cx="701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I_1[5]</a:t>
            </a:r>
          </a:p>
          <a:p>
            <a:r>
              <a:rPr lang="es-ES" sz="1400" dirty="0" smtClean="0"/>
              <a:t>I_1[6]</a:t>
            </a:r>
            <a:endParaRPr lang="es-AR" sz="1400" dirty="0" smtClean="0"/>
          </a:p>
          <a:p>
            <a:r>
              <a:rPr lang="es-ES" sz="1400" dirty="0" smtClean="0"/>
              <a:t>I_1[7]</a:t>
            </a:r>
            <a:endParaRPr lang="es-AR" sz="1400" dirty="0" smtClean="0"/>
          </a:p>
          <a:p>
            <a:r>
              <a:rPr lang="es-ES" sz="1400" dirty="0" smtClean="0"/>
              <a:t>I_1[8]</a:t>
            </a:r>
            <a:endParaRPr lang="es-AR" sz="1400" dirty="0" smtClean="0"/>
          </a:p>
          <a:p>
            <a:r>
              <a:rPr lang="es-ES" sz="1400" dirty="0" smtClean="0"/>
              <a:t>I_1[9]</a:t>
            </a:r>
            <a:endParaRPr lang="es-AR" sz="1400" dirty="0" smtClean="0"/>
          </a:p>
        </p:txBody>
      </p:sp>
      <p:cxnSp>
        <p:nvCxnSpPr>
          <p:cNvPr id="78" name="Conector recto de flecha 77"/>
          <p:cNvCxnSpPr/>
          <p:nvPr/>
        </p:nvCxnSpPr>
        <p:spPr>
          <a:xfrm>
            <a:off x="5055280" y="190491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>
            <a:off x="5053495" y="212343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/>
          <p:nvPr/>
        </p:nvCxnSpPr>
        <p:spPr>
          <a:xfrm>
            <a:off x="5055280" y="2332376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>
            <a:off x="5053495" y="255089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/>
          <p:nvPr/>
        </p:nvCxnSpPr>
        <p:spPr>
          <a:xfrm>
            <a:off x="5073707" y="277557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4536595" y="5470518"/>
            <a:ext cx="731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I_1[20]</a:t>
            </a:r>
          </a:p>
          <a:p>
            <a:r>
              <a:rPr lang="es-ES" sz="1400" dirty="0" smtClean="0"/>
              <a:t>I_1[21]</a:t>
            </a:r>
            <a:endParaRPr lang="es-AR" sz="1400" dirty="0" smtClean="0"/>
          </a:p>
          <a:p>
            <a:r>
              <a:rPr lang="es-ES" sz="1400" dirty="0" smtClean="0"/>
              <a:t>I_1[22]</a:t>
            </a:r>
            <a:endParaRPr lang="es-AR" sz="1400" dirty="0" smtClean="0"/>
          </a:p>
          <a:p>
            <a:r>
              <a:rPr lang="es-ES" sz="1400" dirty="0" smtClean="0"/>
              <a:t>I_1[23]</a:t>
            </a:r>
            <a:endParaRPr lang="es-AR" sz="1400" dirty="0" smtClean="0"/>
          </a:p>
          <a:p>
            <a:r>
              <a:rPr lang="es-ES" sz="1400" dirty="0" smtClean="0"/>
              <a:t>I_1[24]</a:t>
            </a:r>
            <a:endParaRPr lang="es-AR" sz="1400" dirty="0" smtClean="0"/>
          </a:p>
        </p:txBody>
      </p:sp>
      <p:cxnSp>
        <p:nvCxnSpPr>
          <p:cNvPr id="84" name="Conector recto de flecha 83"/>
          <p:cNvCxnSpPr/>
          <p:nvPr/>
        </p:nvCxnSpPr>
        <p:spPr>
          <a:xfrm>
            <a:off x="5042596" y="3095450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>
          <a:xfrm>
            <a:off x="5040811" y="3313966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>
            <a:off x="5042596" y="3522907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5040811" y="3741423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5061023" y="3966106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4993459" y="434072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>
            <a:off x="4991674" y="455923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4993459" y="476817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>
          <a:xfrm>
            <a:off x="4991674" y="498669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>
          <a:xfrm>
            <a:off x="5011886" y="521137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/>
          <p:cNvCxnSpPr/>
          <p:nvPr/>
        </p:nvCxnSpPr>
        <p:spPr>
          <a:xfrm>
            <a:off x="4993560" y="558693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/>
          <p:nvPr/>
        </p:nvCxnSpPr>
        <p:spPr>
          <a:xfrm>
            <a:off x="4991775" y="5805451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/>
          <p:cNvCxnSpPr/>
          <p:nvPr/>
        </p:nvCxnSpPr>
        <p:spPr>
          <a:xfrm>
            <a:off x="4993560" y="601439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/>
          <p:cNvCxnSpPr/>
          <p:nvPr/>
        </p:nvCxnSpPr>
        <p:spPr>
          <a:xfrm>
            <a:off x="4991775" y="623290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/>
          <p:cNvCxnSpPr/>
          <p:nvPr/>
        </p:nvCxnSpPr>
        <p:spPr>
          <a:xfrm>
            <a:off x="5011987" y="6457591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adroTexto 138"/>
          <p:cNvSpPr txBox="1"/>
          <p:nvPr/>
        </p:nvSpPr>
        <p:spPr>
          <a:xfrm>
            <a:off x="4568161" y="2937476"/>
            <a:ext cx="7295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I_1[10]</a:t>
            </a:r>
          </a:p>
          <a:p>
            <a:r>
              <a:rPr lang="es-ES" sz="1400" dirty="0" smtClean="0"/>
              <a:t>I_1[11]</a:t>
            </a:r>
            <a:endParaRPr lang="es-AR" sz="1400" dirty="0" smtClean="0"/>
          </a:p>
          <a:p>
            <a:r>
              <a:rPr lang="es-ES" sz="1400" dirty="0" smtClean="0"/>
              <a:t>I_1[12]</a:t>
            </a:r>
            <a:endParaRPr lang="es-AR" sz="1400" dirty="0" smtClean="0"/>
          </a:p>
          <a:p>
            <a:r>
              <a:rPr lang="es-ES" sz="1400" dirty="0" smtClean="0"/>
              <a:t>I_1[13]</a:t>
            </a:r>
            <a:endParaRPr lang="es-AR" sz="1400" dirty="0" smtClean="0"/>
          </a:p>
          <a:p>
            <a:r>
              <a:rPr lang="es-ES" sz="1400" dirty="0" smtClean="0"/>
              <a:t>I_1[14]</a:t>
            </a:r>
            <a:endParaRPr lang="es-AR" sz="1400" dirty="0" smtClean="0"/>
          </a:p>
        </p:txBody>
      </p:sp>
      <p:sp>
        <p:nvSpPr>
          <p:cNvPr id="140" name="CuadroTexto 139"/>
          <p:cNvSpPr txBox="1"/>
          <p:nvPr/>
        </p:nvSpPr>
        <p:spPr>
          <a:xfrm>
            <a:off x="4550131" y="4245374"/>
            <a:ext cx="792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I_1[15]</a:t>
            </a:r>
          </a:p>
          <a:p>
            <a:r>
              <a:rPr lang="es-ES" sz="1400" dirty="0" smtClean="0"/>
              <a:t>I_1[16]</a:t>
            </a:r>
            <a:endParaRPr lang="es-AR" sz="1400" dirty="0" smtClean="0"/>
          </a:p>
          <a:p>
            <a:r>
              <a:rPr lang="es-ES" sz="1400" dirty="0" smtClean="0"/>
              <a:t>I_1[17]</a:t>
            </a:r>
            <a:endParaRPr lang="es-AR" sz="1400" dirty="0" smtClean="0"/>
          </a:p>
          <a:p>
            <a:r>
              <a:rPr lang="es-ES" sz="1400" dirty="0" smtClean="0"/>
              <a:t>I_1[18]</a:t>
            </a:r>
            <a:endParaRPr lang="es-AR" sz="1400" dirty="0" smtClean="0"/>
          </a:p>
          <a:p>
            <a:r>
              <a:rPr lang="es-ES" sz="1400" dirty="0" smtClean="0"/>
              <a:t>I_1[19]</a:t>
            </a:r>
            <a:endParaRPr lang="es-AR" sz="1400" dirty="0" smtClean="0"/>
          </a:p>
        </p:txBody>
      </p:sp>
      <p:sp>
        <p:nvSpPr>
          <p:cNvPr id="141" name="CuadroTexto 140"/>
          <p:cNvSpPr txBox="1"/>
          <p:nvPr/>
        </p:nvSpPr>
        <p:spPr>
          <a:xfrm>
            <a:off x="5466820" y="15612"/>
            <a:ext cx="156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uut1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477906" y="294965"/>
            <a:ext cx="592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I[0]</a:t>
            </a:r>
          </a:p>
          <a:p>
            <a:r>
              <a:rPr lang="es-ES" sz="1600" dirty="0" smtClean="0"/>
              <a:t>I[1]</a:t>
            </a:r>
            <a:endParaRPr lang="es-AR" sz="1600" dirty="0" smtClean="0"/>
          </a:p>
          <a:p>
            <a:r>
              <a:rPr lang="es-ES" sz="1600" dirty="0" smtClean="0"/>
              <a:t>I[2]</a:t>
            </a:r>
            <a:endParaRPr lang="es-AR" sz="1600" dirty="0" smtClean="0"/>
          </a:p>
          <a:p>
            <a:r>
              <a:rPr lang="es-ES" sz="1600" dirty="0" smtClean="0"/>
              <a:t>I[3]</a:t>
            </a:r>
            <a:endParaRPr lang="es-AR" sz="1600" dirty="0" smtClean="0"/>
          </a:p>
          <a:p>
            <a:r>
              <a:rPr lang="es-ES" sz="1600" dirty="0" smtClean="0"/>
              <a:t>I[4]</a:t>
            </a:r>
            <a:endParaRPr lang="es-AR" sz="1600" dirty="0" smtClean="0"/>
          </a:p>
        </p:txBody>
      </p:sp>
      <p:sp>
        <p:nvSpPr>
          <p:cNvPr id="143" name="CuadroTexto 142"/>
          <p:cNvSpPr txBox="1"/>
          <p:nvPr/>
        </p:nvSpPr>
        <p:spPr>
          <a:xfrm>
            <a:off x="453479" y="1668192"/>
            <a:ext cx="592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I[5]</a:t>
            </a:r>
          </a:p>
          <a:p>
            <a:r>
              <a:rPr lang="es-ES" sz="1600" dirty="0" smtClean="0"/>
              <a:t>I[6]</a:t>
            </a:r>
            <a:endParaRPr lang="es-AR" sz="1600" dirty="0" smtClean="0"/>
          </a:p>
          <a:p>
            <a:r>
              <a:rPr lang="es-ES" sz="1600" dirty="0" smtClean="0"/>
              <a:t>I[7]</a:t>
            </a:r>
            <a:endParaRPr lang="es-AR" sz="1600" dirty="0" smtClean="0"/>
          </a:p>
          <a:p>
            <a:r>
              <a:rPr lang="es-ES" sz="1600" dirty="0" smtClean="0"/>
              <a:t>I[8]</a:t>
            </a:r>
            <a:endParaRPr lang="es-AR" sz="1600" dirty="0" smtClean="0"/>
          </a:p>
          <a:p>
            <a:r>
              <a:rPr lang="es-ES" sz="1600" dirty="0" smtClean="0"/>
              <a:t>I[9]</a:t>
            </a:r>
            <a:endParaRPr lang="es-AR" sz="1600" dirty="0" smtClean="0"/>
          </a:p>
        </p:txBody>
      </p:sp>
      <p:sp>
        <p:nvSpPr>
          <p:cNvPr id="144" name="CuadroTexto 143"/>
          <p:cNvSpPr txBox="1"/>
          <p:nvPr/>
        </p:nvSpPr>
        <p:spPr>
          <a:xfrm>
            <a:off x="390945" y="5506526"/>
            <a:ext cx="592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I[20]</a:t>
            </a:r>
          </a:p>
          <a:p>
            <a:r>
              <a:rPr lang="es-ES" sz="1600" dirty="0" smtClean="0"/>
              <a:t>I[21]</a:t>
            </a:r>
            <a:endParaRPr lang="es-AR" sz="1600" dirty="0" smtClean="0"/>
          </a:p>
          <a:p>
            <a:r>
              <a:rPr lang="es-ES" sz="1600" dirty="0" smtClean="0"/>
              <a:t>I[22]</a:t>
            </a:r>
            <a:endParaRPr lang="es-AR" sz="1600" dirty="0" smtClean="0"/>
          </a:p>
          <a:p>
            <a:r>
              <a:rPr lang="es-ES" sz="1600" dirty="0" smtClean="0"/>
              <a:t>I[23]</a:t>
            </a:r>
            <a:endParaRPr lang="es-AR" sz="1600" dirty="0" smtClean="0"/>
          </a:p>
          <a:p>
            <a:r>
              <a:rPr lang="es-ES" sz="1600" dirty="0" smtClean="0"/>
              <a:t>I[24]</a:t>
            </a:r>
            <a:endParaRPr lang="es-AR" sz="1600" dirty="0" smtClean="0"/>
          </a:p>
        </p:txBody>
      </p:sp>
      <p:sp>
        <p:nvSpPr>
          <p:cNvPr id="145" name="CuadroTexto 144"/>
          <p:cNvSpPr txBox="1"/>
          <p:nvPr/>
        </p:nvSpPr>
        <p:spPr>
          <a:xfrm>
            <a:off x="422511" y="2973484"/>
            <a:ext cx="592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I[10]</a:t>
            </a:r>
          </a:p>
          <a:p>
            <a:r>
              <a:rPr lang="es-ES" sz="1600" dirty="0" smtClean="0"/>
              <a:t>I[11]</a:t>
            </a:r>
            <a:endParaRPr lang="es-AR" sz="1600" dirty="0" smtClean="0"/>
          </a:p>
          <a:p>
            <a:r>
              <a:rPr lang="es-ES" sz="1600" dirty="0" smtClean="0"/>
              <a:t>I[12]</a:t>
            </a:r>
            <a:endParaRPr lang="es-AR" sz="1600" dirty="0" smtClean="0"/>
          </a:p>
          <a:p>
            <a:r>
              <a:rPr lang="es-ES" sz="1600" dirty="0" smtClean="0"/>
              <a:t>I[13]</a:t>
            </a:r>
            <a:endParaRPr lang="es-AR" sz="1600" dirty="0" smtClean="0"/>
          </a:p>
          <a:p>
            <a:r>
              <a:rPr lang="es-ES" sz="1600" dirty="0" smtClean="0"/>
              <a:t>I[14]</a:t>
            </a:r>
            <a:endParaRPr lang="es-AR" sz="1600" dirty="0" smtClean="0"/>
          </a:p>
        </p:txBody>
      </p:sp>
      <p:sp>
        <p:nvSpPr>
          <p:cNvPr id="146" name="CuadroTexto 145"/>
          <p:cNvSpPr txBox="1"/>
          <p:nvPr/>
        </p:nvSpPr>
        <p:spPr>
          <a:xfrm>
            <a:off x="404482" y="4281382"/>
            <a:ext cx="592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I[15]</a:t>
            </a:r>
          </a:p>
          <a:p>
            <a:r>
              <a:rPr lang="es-ES" sz="1600" dirty="0" smtClean="0"/>
              <a:t>I[16]</a:t>
            </a:r>
            <a:endParaRPr lang="es-AR" sz="1600" dirty="0" smtClean="0"/>
          </a:p>
          <a:p>
            <a:r>
              <a:rPr lang="es-ES" sz="1600" dirty="0" smtClean="0"/>
              <a:t>I[17]</a:t>
            </a:r>
            <a:endParaRPr lang="es-AR" sz="1600" dirty="0" smtClean="0"/>
          </a:p>
          <a:p>
            <a:r>
              <a:rPr lang="es-ES" sz="1600" dirty="0" smtClean="0"/>
              <a:t>I[18]</a:t>
            </a:r>
            <a:endParaRPr lang="es-AR" sz="1600" dirty="0" smtClean="0"/>
          </a:p>
          <a:p>
            <a:r>
              <a:rPr lang="es-ES" sz="1600" dirty="0" smtClean="0"/>
              <a:t>I[19]</a:t>
            </a:r>
            <a:endParaRPr lang="es-AR" sz="1600" dirty="0" smtClean="0"/>
          </a:p>
        </p:txBody>
      </p:sp>
      <p:cxnSp>
        <p:nvCxnSpPr>
          <p:cNvPr id="3" name="Conector angular 2"/>
          <p:cNvCxnSpPr/>
          <p:nvPr/>
        </p:nvCxnSpPr>
        <p:spPr>
          <a:xfrm flipV="1">
            <a:off x="2395807" y="615405"/>
            <a:ext cx="2697251" cy="448976"/>
          </a:xfrm>
          <a:prstGeom prst="bentConnector3">
            <a:avLst>
              <a:gd name="adj1" fmla="val 40928"/>
            </a:avLst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angular 6"/>
          <p:cNvCxnSpPr/>
          <p:nvPr/>
        </p:nvCxnSpPr>
        <p:spPr>
          <a:xfrm rot="16200000" flipV="1">
            <a:off x="3275565" y="1307287"/>
            <a:ext cx="2173050" cy="758461"/>
          </a:xfrm>
          <a:prstGeom prst="bentConnector3">
            <a:avLst>
              <a:gd name="adj1" fmla="val -1562"/>
            </a:avLst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angular 98"/>
          <p:cNvCxnSpPr/>
          <p:nvPr/>
        </p:nvCxnSpPr>
        <p:spPr>
          <a:xfrm rot="10800000">
            <a:off x="3967326" y="2764806"/>
            <a:ext cx="1158725" cy="996004"/>
          </a:xfrm>
          <a:prstGeom prst="bentConnector3">
            <a:avLst>
              <a:gd name="adj1" fmla="val 100016"/>
            </a:avLst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/>
          <p:nvPr/>
        </p:nvCxnSpPr>
        <p:spPr>
          <a:xfrm rot="16200000" flipV="1">
            <a:off x="3971112" y="3767684"/>
            <a:ext cx="1007355" cy="993608"/>
          </a:xfrm>
          <a:prstGeom prst="bentConnector3">
            <a:avLst>
              <a:gd name="adj1" fmla="val -1140"/>
            </a:avLst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/>
          <p:nvPr/>
        </p:nvCxnSpPr>
        <p:spPr>
          <a:xfrm rot="16200000" flipV="1">
            <a:off x="3955805" y="4784084"/>
            <a:ext cx="1055387" cy="1013105"/>
          </a:xfrm>
          <a:prstGeom prst="bentConnector3">
            <a:avLst>
              <a:gd name="adj1" fmla="val -32"/>
            </a:avLst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angular 3"/>
          <p:cNvCxnSpPr/>
          <p:nvPr/>
        </p:nvCxnSpPr>
        <p:spPr>
          <a:xfrm flipV="1">
            <a:off x="2267077" y="846800"/>
            <a:ext cx="2849253" cy="1485576"/>
          </a:xfrm>
          <a:prstGeom prst="bentConnector3">
            <a:avLst>
              <a:gd name="adj1" fmla="val 4864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/>
          <p:cNvCxnSpPr/>
          <p:nvPr/>
        </p:nvCxnSpPr>
        <p:spPr>
          <a:xfrm>
            <a:off x="4953218" y="540632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ángulo 129"/>
          <p:cNvSpPr/>
          <p:nvPr/>
        </p:nvSpPr>
        <p:spPr>
          <a:xfrm>
            <a:off x="1277618" y="471147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1" name="Rectángulo 130"/>
          <p:cNvSpPr/>
          <p:nvPr/>
        </p:nvSpPr>
        <p:spPr>
          <a:xfrm>
            <a:off x="1256187" y="1719507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Rectángulo 131"/>
          <p:cNvSpPr/>
          <p:nvPr/>
        </p:nvSpPr>
        <p:spPr>
          <a:xfrm>
            <a:off x="1251920" y="2968917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Rectángulo 132"/>
          <p:cNvSpPr/>
          <p:nvPr/>
        </p:nvSpPr>
        <p:spPr>
          <a:xfrm>
            <a:off x="1251920" y="4204472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7" name="Rectángulo 146"/>
          <p:cNvSpPr/>
          <p:nvPr/>
        </p:nvSpPr>
        <p:spPr>
          <a:xfrm>
            <a:off x="1264799" y="5441952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8" name="CuadroTexto 147"/>
          <p:cNvSpPr txBox="1"/>
          <p:nvPr/>
        </p:nvSpPr>
        <p:spPr>
          <a:xfrm>
            <a:off x="1339508" y="873437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celula0</a:t>
            </a:r>
            <a:endParaRPr lang="es-AR" sz="12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344893" y="2136876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celula1</a:t>
            </a:r>
            <a:endParaRPr lang="es-AR" sz="1200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1285616" y="3371466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celula2</a:t>
            </a:r>
            <a:endParaRPr lang="es-AR" sz="1200" dirty="0"/>
          </a:p>
        </p:txBody>
      </p:sp>
      <p:sp>
        <p:nvSpPr>
          <p:cNvPr id="151" name="CuadroTexto 150"/>
          <p:cNvSpPr txBox="1"/>
          <p:nvPr/>
        </p:nvSpPr>
        <p:spPr>
          <a:xfrm>
            <a:off x="1272132" y="4596246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celula3</a:t>
            </a:r>
            <a:endParaRPr lang="es-AR" sz="1200" dirty="0"/>
          </a:p>
        </p:txBody>
      </p:sp>
      <p:sp>
        <p:nvSpPr>
          <p:cNvPr id="152" name="CuadroTexto 151"/>
          <p:cNvSpPr txBox="1"/>
          <p:nvPr/>
        </p:nvSpPr>
        <p:spPr>
          <a:xfrm>
            <a:off x="1272132" y="5918544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celula4</a:t>
            </a:r>
            <a:endParaRPr lang="es-AR" sz="1200" dirty="0"/>
          </a:p>
        </p:txBody>
      </p:sp>
      <p:sp>
        <p:nvSpPr>
          <p:cNvPr id="5" name="Rectángulo 4"/>
          <p:cNvSpPr/>
          <p:nvPr/>
        </p:nvSpPr>
        <p:spPr>
          <a:xfrm>
            <a:off x="2568634" y="966487"/>
            <a:ext cx="99338" cy="19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Grupo 1"/>
          <p:cNvGrpSpPr/>
          <p:nvPr/>
        </p:nvGrpSpPr>
        <p:grpSpPr>
          <a:xfrm>
            <a:off x="2515931" y="883240"/>
            <a:ext cx="178157" cy="298335"/>
            <a:chOff x="7817475" y="3558410"/>
            <a:chExt cx="178157" cy="298335"/>
          </a:xfrm>
        </p:grpSpPr>
        <p:sp>
          <p:nvSpPr>
            <p:cNvPr id="153" name="Forma libre 152"/>
            <p:cNvSpPr/>
            <p:nvPr/>
          </p:nvSpPr>
          <p:spPr>
            <a:xfrm>
              <a:off x="7817475" y="3599195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5" name="Forma libre 154"/>
            <p:cNvSpPr/>
            <p:nvPr/>
          </p:nvSpPr>
          <p:spPr>
            <a:xfrm>
              <a:off x="7892601" y="3558410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57" name="Rectángulo 156"/>
          <p:cNvSpPr/>
          <p:nvPr/>
        </p:nvSpPr>
        <p:spPr>
          <a:xfrm>
            <a:off x="4446715" y="527202"/>
            <a:ext cx="99338" cy="19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58" name="Grupo 157"/>
          <p:cNvGrpSpPr/>
          <p:nvPr/>
        </p:nvGrpSpPr>
        <p:grpSpPr>
          <a:xfrm>
            <a:off x="4394012" y="443955"/>
            <a:ext cx="178157" cy="298335"/>
            <a:chOff x="7817475" y="3558410"/>
            <a:chExt cx="178157" cy="298335"/>
          </a:xfrm>
        </p:grpSpPr>
        <p:sp>
          <p:nvSpPr>
            <p:cNvPr id="159" name="Forma libre 158"/>
            <p:cNvSpPr/>
            <p:nvPr/>
          </p:nvSpPr>
          <p:spPr>
            <a:xfrm>
              <a:off x="7817475" y="3599195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0" name="Forma libre 159"/>
            <p:cNvSpPr/>
            <p:nvPr/>
          </p:nvSpPr>
          <p:spPr>
            <a:xfrm>
              <a:off x="7892601" y="3558410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62" name="Rectángulo 161"/>
          <p:cNvSpPr/>
          <p:nvPr/>
        </p:nvSpPr>
        <p:spPr>
          <a:xfrm>
            <a:off x="4355287" y="2700806"/>
            <a:ext cx="99338" cy="19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3" name="Grupo 162"/>
          <p:cNvGrpSpPr/>
          <p:nvPr/>
        </p:nvGrpSpPr>
        <p:grpSpPr>
          <a:xfrm>
            <a:off x="4302584" y="2617559"/>
            <a:ext cx="178157" cy="298335"/>
            <a:chOff x="7817475" y="3558410"/>
            <a:chExt cx="178157" cy="298335"/>
          </a:xfrm>
        </p:grpSpPr>
        <p:sp>
          <p:nvSpPr>
            <p:cNvPr id="164" name="Forma libre 163"/>
            <p:cNvSpPr/>
            <p:nvPr/>
          </p:nvSpPr>
          <p:spPr>
            <a:xfrm>
              <a:off x="7817475" y="3599195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5" name="Forma libre 164"/>
            <p:cNvSpPr/>
            <p:nvPr/>
          </p:nvSpPr>
          <p:spPr>
            <a:xfrm>
              <a:off x="7892601" y="3558410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1977559" y="759029"/>
            <a:ext cx="1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O_1[0]        Onet_1[0]</a:t>
            </a:r>
            <a:endParaRPr lang="es-AR" sz="1200" dirty="0" smtClean="0"/>
          </a:p>
        </p:txBody>
      </p:sp>
      <p:sp>
        <p:nvSpPr>
          <p:cNvPr id="168" name="Rectángulo 167"/>
          <p:cNvSpPr/>
          <p:nvPr/>
        </p:nvSpPr>
        <p:spPr>
          <a:xfrm>
            <a:off x="2538689" y="2261969"/>
            <a:ext cx="99338" cy="19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69" name="Grupo 168"/>
          <p:cNvGrpSpPr/>
          <p:nvPr/>
        </p:nvGrpSpPr>
        <p:grpSpPr>
          <a:xfrm>
            <a:off x="2485986" y="2178722"/>
            <a:ext cx="178157" cy="298335"/>
            <a:chOff x="7817475" y="3558410"/>
            <a:chExt cx="178157" cy="298335"/>
          </a:xfrm>
        </p:grpSpPr>
        <p:sp>
          <p:nvSpPr>
            <p:cNvPr id="170" name="Forma libre 169"/>
            <p:cNvSpPr/>
            <p:nvPr/>
          </p:nvSpPr>
          <p:spPr>
            <a:xfrm>
              <a:off x="7817475" y="3599195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1" name="Forma libre 170"/>
            <p:cNvSpPr/>
            <p:nvPr/>
          </p:nvSpPr>
          <p:spPr>
            <a:xfrm>
              <a:off x="7892601" y="3558410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73" name="Rectángulo 172"/>
          <p:cNvSpPr/>
          <p:nvPr/>
        </p:nvSpPr>
        <p:spPr>
          <a:xfrm>
            <a:off x="4300517" y="3715633"/>
            <a:ext cx="99338" cy="19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74" name="Grupo 173"/>
          <p:cNvGrpSpPr/>
          <p:nvPr/>
        </p:nvGrpSpPr>
        <p:grpSpPr>
          <a:xfrm>
            <a:off x="4247814" y="3632386"/>
            <a:ext cx="178157" cy="298335"/>
            <a:chOff x="7817475" y="3558410"/>
            <a:chExt cx="178157" cy="298335"/>
          </a:xfrm>
        </p:grpSpPr>
        <p:sp>
          <p:nvSpPr>
            <p:cNvPr id="175" name="Forma libre 174"/>
            <p:cNvSpPr/>
            <p:nvPr/>
          </p:nvSpPr>
          <p:spPr>
            <a:xfrm>
              <a:off x="7817475" y="3599195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6" name="Forma libre 175"/>
            <p:cNvSpPr/>
            <p:nvPr/>
          </p:nvSpPr>
          <p:spPr>
            <a:xfrm>
              <a:off x="7892601" y="3558410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78" name="Rectángulo 177"/>
          <p:cNvSpPr/>
          <p:nvPr/>
        </p:nvSpPr>
        <p:spPr>
          <a:xfrm>
            <a:off x="4298288" y="4676979"/>
            <a:ext cx="99338" cy="19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79" name="Grupo 178"/>
          <p:cNvGrpSpPr/>
          <p:nvPr/>
        </p:nvGrpSpPr>
        <p:grpSpPr>
          <a:xfrm>
            <a:off x="4245585" y="4593732"/>
            <a:ext cx="178157" cy="298335"/>
            <a:chOff x="7817475" y="3558410"/>
            <a:chExt cx="178157" cy="298335"/>
          </a:xfrm>
        </p:grpSpPr>
        <p:sp>
          <p:nvSpPr>
            <p:cNvPr id="180" name="Forma libre 179"/>
            <p:cNvSpPr/>
            <p:nvPr/>
          </p:nvSpPr>
          <p:spPr>
            <a:xfrm>
              <a:off x="7817475" y="3599195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1" name="Forma libre 180"/>
            <p:cNvSpPr/>
            <p:nvPr/>
          </p:nvSpPr>
          <p:spPr>
            <a:xfrm>
              <a:off x="7892601" y="3558410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3" name="Rectángulo 182"/>
          <p:cNvSpPr/>
          <p:nvPr/>
        </p:nvSpPr>
        <p:spPr>
          <a:xfrm>
            <a:off x="4296133" y="5731667"/>
            <a:ext cx="99338" cy="19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84" name="Grupo 183"/>
          <p:cNvGrpSpPr/>
          <p:nvPr/>
        </p:nvGrpSpPr>
        <p:grpSpPr>
          <a:xfrm>
            <a:off x="4243430" y="5648420"/>
            <a:ext cx="178157" cy="298335"/>
            <a:chOff x="7817475" y="3558410"/>
            <a:chExt cx="178157" cy="298335"/>
          </a:xfrm>
        </p:grpSpPr>
        <p:sp>
          <p:nvSpPr>
            <p:cNvPr id="185" name="Forma libre 184"/>
            <p:cNvSpPr/>
            <p:nvPr/>
          </p:nvSpPr>
          <p:spPr>
            <a:xfrm>
              <a:off x="7817475" y="3599195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6" name="Forma libre 185"/>
            <p:cNvSpPr/>
            <p:nvPr/>
          </p:nvSpPr>
          <p:spPr>
            <a:xfrm>
              <a:off x="7892601" y="3558410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7" name="CuadroTexto 186"/>
          <p:cNvSpPr txBox="1"/>
          <p:nvPr/>
        </p:nvSpPr>
        <p:spPr>
          <a:xfrm>
            <a:off x="1992777" y="3332798"/>
            <a:ext cx="1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O_1[2]     Onet_1[2]</a:t>
            </a:r>
            <a:endParaRPr lang="es-AR" sz="1200" dirty="0" smtClean="0"/>
          </a:p>
        </p:txBody>
      </p:sp>
      <p:grpSp>
        <p:nvGrpSpPr>
          <p:cNvPr id="189" name="Grupo 188"/>
          <p:cNvGrpSpPr/>
          <p:nvPr/>
        </p:nvGrpSpPr>
        <p:grpSpPr>
          <a:xfrm>
            <a:off x="2459679" y="3437146"/>
            <a:ext cx="178157" cy="298335"/>
            <a:chOff x="6429626" y="873437"/>
            <a:chExt cx="178157" cy="298335"/>
          </a:xfrm>
        </p:grpSpPr>
        <p:sp>
          <p:nvSpPr>
            <p:cNvPr id="190" name="Rectángulo 189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91" name="Grupo 190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192" name="Forma libre 191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3" name="Forma libre 192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33" name="Conector recto 32"/>
          <p:cNvCxnSpPr/>
          <p:nvPr/>
        </p:nvCxnSpPr>
        <p:spPr>
          <a:xfrm flipV="1">
            <a:off x="2637805" y="3561544"/>
            <a:ext cx="839491" cy="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/>
          <p:cNvCxnSpPr>
            <a:endCxn id="199" idx="1"/>
          </p:cNvCxnSpPr>
          <p:nvPr/>
        </p:nvCxnSpPr>
        <p:spPr>
          <a:xfrm>
            <a:off x="1944579" y="4787121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/>
          <p:cNvSpPr txBox="1"/>
          <p:nvPr/>
        </p:nvSpPr>
        <p:spPr>
          <a:xfrm>
            <a:off x="2005131" y="4554841"/>
            <a:ext cx="1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O_1[3]     Onet_1[3]</a:t>
            </a:r>
            <a:endParaRPr lang="es-AR" sz="1200" dirty="0" smtClean="0"/>
          </a:p>
        </p:txBody>
      </p:sp>
      <p:grpSp>
        <p:nvGrpSpPr>
          <p:cNvPr id="196" name="Grupo 195"/>
          <p:cNvGrpSpPr/>
          <p:nvPr/>
        </p:nvGrpSpPr>
        <p:grpSpPr>
          <a:xfrm>
            <a:off x="2472033" y="4659189"/>
            <a:ext cx="178157" cy="298335"/>
            <a:chOff x="6429626" y="873437"/>
            <a:chExt cx="178157" cy="298335"/>
          </a:xfrm>
        </p:grpSpPr>
        <p:sp>
          <p:nvSpPr>
            <p:cNvPr id="197" name="Rectángulo 196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199" name="Forma libre 198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0" name="Forma libre 199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201" name="Conector recto 200"/>
          <p:cNvCxnSpPr/>
          <p:nvPr/>
        </p:nvCxnSpPr>
        <p:spPr>
          <a:xfrm flipV="1">
            <a:off x="2650159" y="4783587"/>
            <a:ext cx="839491" cy="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de flecha 201"/>
          <p:cNvCxnSpPr>
            <a:endCxn id="207" idx="1"/>
          </p:cNvCxnSpPr>
          <p:nvPr/>
        </p:nvCxnSpPr>
        <p:spPr>
          <a:xfrm>
            <a:off x="2007346" y="6025319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/>
          <p:cNvSpPr txBox="1"/>
          <p:nvPr/>
        </p:nvSpPr>
        <p:spPr>
          <a:xfrm>
            <a:off x="2067898" y="5793039"/>
            <a:ext cx="1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O_1[4]     Onet_1[4]</a:t>
            </a:r>
            <a:endParaRPr lang="es-AR" sz="1200" dirty="0" smtClean="0"/>
          </a:p>
        </p:txBody>
      </p:sp>
      <p:grpSp>
        <p:nvGrpSpPr>
          <p:cNvPr id="204" name="Grupo 203"/>
          <p:cNvGrpSpPr/>
          <p:nvPr/>
        </p:nvGrpSpPr>
        <p:grpSpPr>
          <a:xfrm>
            <a:off x="2534800" y="5897387"/>
            <a:ext cx="178157" cy="298335"/>
            <a:chOff x="6429626" y="873437"/>
            <a:chExt cx="178157" cy="298335"/>
          </a:xfrm>
        </p:grpSpPr>
        <p:sp>
          <p:nvSpPr>
            <p:cNvPr id="205" name="Rectángulo 204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06" name="Grupo 205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207" name="Forma libre 206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8" name="Forma libre 207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209" name="Conector recto 208"/>
          <p:cNvCxnSpPr/>
          <p:nvPr/>
        </p:nvCxnSpPr>
        <p:spPr>
          <a:xfrm flipV="1">
            <a:off x="2712926" y="6021785"/>
            <a:ext cx="839491" cy="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uadroTexto 209"/>
          <p:cNvSpPr txBox="1"/>
          <p:nvPr/>
        </p:nvSpPr>
        <p:spPr>
          <a:xfrm>
            <a:off x="2313059" y="1121404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d_cel0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2257989" y="2432895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d_cel1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12" name="CuadroTexto 211"/>
          <p:cNvSpPr txBox="1"/>
          <p:nvPr/>
        </p:nvSpPr>
        <p:spPr>
          <a:xfrm>
            <a:off x="2228429" y="3679993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d_cel2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13" name="CuadroTexto 212"/>
          <p:cNvSpPr txBox="1"/>
          <p:nvPr/>
        </p:nvSpPr>
        <p:spPr>
          <a:xfrm>
            <a:off x="2290614" y="4913539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d_cel3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14" name="CuadroTexto 213"/>
          <p:cNvSpPr txBox="1"/>
          <p:nvPr/>
        </p:nvSpPr>
        <p:spPr>
          <a:xfrm>
            <a:off x="2275954" y="6134182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d_cel4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16" name="Rectángulo 215"/>
          <p:cNvSpPr/>
          <p:nvPr/>
        </p:nvSpPr>
        <p:spPr>
          <a:xfrm>
            <a:off x="4211438" y="848124"/>
            <a:ext cx="99338" cy="19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17" name="Grupo 216"/>
          <p:cNvGrpSpPr/>
          <p:nvPr/>
        </p:nvGrpSpPr>
        <p:grpSpPr>
          <a:xfrm>
            <a:off x="4158735" y="764877"/>
            <a:ext cx="178157" cy="298335"/>
            <a:chOff x="7817475" y="3558410"/>
            <a:chExt cx="178157" cy="298335"/>
          </a:xfrm>
        </p:grpSpPr>
        <p:sp>
          <p:nvSpPr>
            <p:cNvPr id="218" name="Forma libre 217"/>
            <p:cNvSpPr/>
            <p:nvPr/>
          </p:nvSpPr>
          <p:spPr>
            <a:xfrm>
              <a:off x="7817475" y="3599195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9" name="Forma libre 218"/>
            <p:cNvSpPr/>
            <p:nvPr/>
          </p:nvSpPr>
          <p:spPr>
            <a:xfrm>
              <a:off x="7892601" y="3558410"/>
              <a:ext cx="103031" cy="257550"/>
            </a:xfrm>
            <a:custGeom>
              <a:avLst/>
              <a:gdLst>
                <a:gd name="connsiteX0" fmla="*/ 113500 w 169822"/>
                <a:gd name="connsiteY0" fmla="*/ 0 h 407963"/>
                <a:gd name="connsiteX1" fmla="*/ 959 w 169822"/>
                <a:gd name="connsiteY1" fmla="*/ 182880 h 407963"/>
                <a:gd name="connsiteX2" fmla="*/ 169771 w 169822"/>
                <a:gd name="connsiteY2" fmla="*/ 168812 h 407963"/>
                <a:gd name="connsiteX3" fmla="*/ 15027 w 169822"/>
                <a:gd name="connsiteY3" fmla="*/ 407963 h 40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22" h="407963">
                  <a:moveTo>
                    <a:pt x="113500" y="0"/>
                  </a:moveTo>
                  <a:cubicBezTo>
                    <a:pt x="52540" y="77372"/>
                    <a:pt x="-8420" y="154745"/>
                    <a:pt x="959" y="182880"/>
                  </a:cubicBezTo>
                  <a:cubicBezTo>
                    <a:pt x="10338" y="211015"/>
                    <a:pt x="167426" y="131298"/>
                    <a:pt x="169771" y="168812"/>
                  </a:cubicBezTo>
                  <a:cubicBezTo>
                    <a:pt x="172116" y="206326"/>
                    <a:pt x="93571" y="307144"/>
                    <a:pt x="15027" y="40796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20" name="CuadroTexto 219"/>
          <p:cNvSpPr txBox="1"/>
          <p:nvPr/>
        </p:nvSpPr>
        <p:spPr>
          <a:xfrm>
            <a:off x="4020423" y="2390801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d_net01</a:t>
            </a:r>
            <a:endParaRPr lang="es-AR" sz="1200" dirty="0" smtClean="0">
              <a:solidFill>
                <a:srgbClr val="7030A0"/>
              </a:solidFill>
            </a:endParaRPr>
          </a:p>
        </p:txBody>
      </p:sp>
      <p:sp>
        <p:nvSpPr>
          <p:cNvPr id="221" name="CuadroTexto 220"/>
          <p:cNvSpPr txBox="1"/>
          <p:nvPr/>
        </p:nvSpPr>
        <p:spPr>
          <a:xfrm>
            <a:off x="4107631" y="263954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d_net00</a:t>
            </a:r>
            <a:endParaRPr lang="es-AR" sz="1200" dirty="0" smtClean="0">
              <a:solidFill>
                <a:srgbClr val="7030A0"/>
              </a:solidFill>
            </a:endParaRPr>
          </a:p>
        </p:txBody>
      </p:sp>
      <p:sp>
        <p:nvSpPr>
          <p:cNvPr id="222" name="CuadroTexto 221"/>
          <p:cNvSpPr txBox="1"/>
          <p:nvPr/>
        </p:nvSpPr>
        <p:spPr>
          <a:xfrm>
            <a:off x="3992427" y="3431307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d_net02</a:t>
            </a:r>
            <a:endParaRPr lang="es-AR" sz="1200" dirty="0" smtClean="0">
              <a:solidFill>
                <a:srgbClr val="7030A0"/>
              </a:solidFill>
            </a:endParaRPr>
          </a:p>
        </p:txBody>
      </p:sp>
      <p:sp>
        <p:nvSpPr>
          <p:cNvPr id="223" name="CuadroTexto 222"/>
          <p:cNvSpPr txBox="1"/>
          <p:nvPr/>
        </p:nvSpPr>
        <p:spPr>
          <a:xfrm>
            <a:off x="3964037" y="4394226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d_net03</a:t>
            </a:r>
            <a:endParaRPr lang="es-AR" sz="1200" dirty="0" smtClean="0">
              <a:solidFill>
                <a:srgbClr val="7030A0"/>
              </a:solidFill>
            </a:endParaRPr>
          </a:p>
        </p:txBody>
      </p:sp>
      <p:sp>
        <p:nvSpPr>
          <p:cNvPr id="224" name="CuadroTexto 223"/>
          <p:cNvSpPr txBox="1"/>
          <p:nvPr/>
        </p:nvSpPr>
        <p:spPr>
          <a:xfrm>
            <a:off x="3976837" y="5425277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d_net04</a:t>
            </a:r>
            <a:endParaRPr lang="es-AR" sz="1200" dirty="0" smtClean="0">
              <a:solidFill>
                <a:srgbClr val="7030A0"/>
              </a:solidFill>
            </a:endParaRPr>
          </a:p>
        </p:txBody>
      </p:sp>
      <p:sp>
        <p:nvSpPr>
          <p:cNvPr id="225" name="CuadroTexto 224"/>
          <p:cNvSpPr txBox="1"/>
          <p:nvPr/>
        </p:nvSpPr>
        <p:spPr>
          <a:xfrm>
            <a:off x="3938743" y="967960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d_net10</a:t>
            </a:r>
            <a:endParaRPr lang="es-AR" sz="1200" dirty="0" smtClean="0">
              <a:solidFill>
                <a:srgbClr val="FF0000"/>
              </a:solidFill>
            </a:endParaRPr>
          </a:p>
        </p:txBody>
      </p:sp>
      <p:sp>
        <p:nvSpPr>
          <p:cNvPr id="226" name="CuadroTexto 225"/>
          <p:cNvSpPr txBox="1"/>
          <p:nvPr/>
        </p:nvSpPr>
        <p:spPr>
          <a:xfrm>
            <a:off x="3637778" y="2149628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endParaRPr lang="es-AR" sz="1200" b="1" dirty="0" smtClean="0">
              <a:solidFill>
                <a:srgbClr val="FF0000"/>
              </a:solidFill>
            </a:endParaRPr>
          </a:p>
        </p:txBody>
      </p:sp>
      <p:sp>
        <p:nvSpPr>
          <p:cNvPr id="227" name="CuadroTexto 226"/>
          <p:cNvSpPr txBox="1"/>
          <p:nvPr/>
        </p:nvSpPr>
        <p:spPr>
          <a:xfrm>
            <a:off x="3468137" y="3396380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…</a:t>
            </a:r>
            <a:endParaRPr lang="es-AR" sz="1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CuadroTexto 227"/>
          <p:cNvSpPr txBox="1"/>
          <p:nvPr/>
        </p:nvSpPr>
        <p:spPr>
          <a:xfrm>
            <a:off x="3453777" y="4618423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…</a:t>
            </a:r>
            <a:endParaRPr lang="es-AR" sz="1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9" name="CuadroTexto 228"/>
          <p:cNvSpPr txBox="1"/>
          <p:nvPr/>
        </p:nvSpPr>
        <p:spPr>
          <a:xfrm>
            <a:off x="3502898" y="5856621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…</a:t>
            </a:r>
            <a:endParaRPr lang="es-AR" sz="1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ángulo 229"/>
          <p:cNvSpPr/>
          <p:nvPr/>
        </p:nvSpPr>
        <p:spPr>
          <a:xfrm>
            <a:off x="5461148" y="434864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1" name="Rectángulo 230"/>
          <p:cNvSpPr/>
          <p:nvPr/>
        </p:nvSpPr>
        <p:spPr>
          <a:xfrm>
            <a:off x="5439717" y="1683224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2" name="Rectángulo 231"/>
          <p:cNvSpPr/>
          <p:nvPr/>
        </p:nvSpPr>
        <p:spPr>
          <a:xfrm>
            <a:off x="5435450" y="2932634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3" name="Rectángulo 232"/>
          <p:cNvSpPr/>
          <p:nvPr/>
        </p:nvSpPr>
        <p:spPr>
          <a:xfrm>
            <a:off x="5435450" y="4168189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4" name="Rectángulo 233"/>
          <p:cNvSpPr/>
          <p:nvPr/>
        </p:nvSpPr>
        <p:spPr>
          <a:xfrm>
            <a:off x="5448329" y="5405669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5" name="CuadroTexto 234"/>
          <p:cNvSpPr txBox="1"/>
          <p:nvPr/>
        </p:nvSpPr>
        <p:spPr>
          <a:xfrm>
            <a:off x="5523038" y="837154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celula0</a:t>
            </a:r>
            <a:endParaRPr lang="es-AR" sz="1200" dirty="0"/>
          </a:p>
        </p:txBody>
      </p:sp>
      <p:sp>
        <p:nvSpPr>
          <p:cNvPr id="236" name="CuadroTexto 235"/>
          <p:cNvSpPr txBox="1"/>
          <p:nvPr/>
        </p:nvSpPr>
        <p:spPr>
          <a:xfrm>
            <a:off x="5528423" y="2100593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celula1</a:t>
            </a:r>
            <a:endParaRPr lang="es-AR" sz="1200" dirty="0"/>
          </a:p>
        </p:txBody>
      </p:sp>
      <p:sp>
        <p:nvSpPr>
          <p:cNvPr id="237" name="CuadroTexto 236"/>
          <p:cNvSpPr txBox="1"/>
          <p:nvPr/>
        </p:nvSpPr>
        <p:spPr>
          <a:xfrm>
            <a:off x="5469146" y="3335183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celula2</a:t>
            </a:r>
            <a:endParaRPr lang="es-AR" sz="1200" dirty="0"/>
          </a:p>
        </p:txBody>
      </p:sp>
      <p:sp>
        <p:nvSpPr>
          <p:cNvPr id="238" name="CuadroTexto 237"/>
          <p:cNvSpPr txBox="1"/>
          <p:nvPr/>
        </p:nvSpPr>
        <p:spPr>
          <a:xfrm>
            <a:off x="5455662" y="4559963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celula3</a:t>
            </a:r>
            <a:endParaRPr lang="es-AR" sz="1200" dirty="0"/>
          </a:p>
        </p:txBody>
      </p:sp>
      <p:sp>
        <p:nvSpPr>
          <p:cNvPr id="239" name="CuadroTexto 238"/>
          <p:cNvSpPr txBox="1"/>
          <p:nvPr/>
        </p:nvSpPr>
        <p:spPr>
          <a:xfrm>
            <a:off x="5455662" y="5882261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celula4</a:t>
            </a:r>
            <a:endParaRPr lang="es-AR" sz="1200" dirty="0"/>
          </a:p>
        </p:txBody>
      </p:sp>
      <p:cxnSp>
        <p:nvCxnSpPr>
          <p:cNvPr id="242" name="Conector recto de flecha 241"/>
          <p:cNvCxnSpPr>
            <a:endCxn id="256" idx="1"/>
          </p:cNvCxnSpPr>
          <p:nvPr/>
        </p:nvCxnSpPr>
        <p:spPr>
          <a:xfrm>
            <a:off x="6103260" y="3383440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upo 242"/>
          <p:cNvGrpSpPr/>
          <p:nvPr/>
        </p:nvGrpSpPr>
        <p:grpSpPr>
          <a:xfrm>
            <a:off x="6686966" y="701602"/>
            <a:ext cx="178157" cy="298335"/>
            <a:chOff x="6429626" y="873437"/>
            <a:chExt cx="178157" cy="298335"/>
          </a:xfrm>
        </p:grpSpPr>
        <p:sp>
          <p:nvSpPr>
            <p:cNvPr id="244" name="Rectángulo 243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246" name="Forma libre 245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47" name="Forma libre 246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248" name="Grupo 247"/>
          <p:cNvGrpSpPr/>
          <p:nvPr/>
        </p:nvGrpSpPr>
        <p:grpSpPr>
          <a:xfrm>
            <a:off x="6657021" y="1997084"/>
            <a:ext cx="178157" cy="298335"/>
            <a:chOff x="6429626" y="873437"/>
            <a:chExt cx="178157" cy="298335"/>
          </a:xfrm>
        </p:grpSpPr>
        <p:sp>
          <p:nvSpPr>
            <p:cNvPr id="249" name="Rectángulo 248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50" name="Grupo 249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251" name="Forma libre 250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2" name="Forma libre 251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253" name="Grupo 252"/>
          <p:cNvGrpSpPr/>
          <p:nvPr/>
        </p:nvGrpSpPr>
        <p:grpSpPr>
          <a:xfrm>
            <a:off x="6630714" y="3255508"/>
            <a:ext cx="178157" cy="298335"/>
            <a:chOff x="6429626" y="873437"/>
            <a:chExt cx="178157" cy="298335"/>
          </a:xfrm>
        </p:grpSpPr>
        <p:sp>
          <p:nvSpPr>
            <p:cNvPr id="254" name="Rectángulo 253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55" name="Grupo 254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256" name="Forma libre 255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57" name="Forma libre 256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258" name="Conector recto 257"/>
          <p:cNvCxnSpPr/>
          <p:nvPr/>
        </p:nvCxnSpPr>
        <p:spPr>
          <a:xfrm flipV="1">
            <a:off x="6808840" y="3379906"/>
            <a:ext cx="839491" cy="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/>
          <p:cNvCxnSpPr>
            <a:endCxn id="263" idx="1"/>
          </p:cNvCxnSpPr>
          <p:nvPr/>
        </p:nvCxnSpPr>
        <p:spPr>
          <a:xfrm>
            <a:off x="6115614" y="4605483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upo 259"/>
          <p:cNvGrpSpPr/>
          <p:nvPr/>
        </p:nvGrpSpPr>
        <p:grpSpPr>
          <a:xfrm>
            <a:off x="6643068" y="4477551"/>
            <a:ext cx="178157" cy="298335"/>
            <a:chOff x="6429626" y="873437"/>
            <a:chExt cx="178157" cy="298335"/>
          </a:xfrm>
        </p:grpSpPr>
        <p:sp>
          <p:nvSpPr>
            <p:cNvPr id="261" name="Rectángulo 260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62" name="Grupo 261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263" name="Forma libre 262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4" name="Forma libre 263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265" name="Conector recto 264"/>
          <p:cNvCxnSpPr/>
          <p:nvPr/>
        </p:nvCxnSpPr>
        <p:spPr>
          <a:xfrm>
            <a:off x="6821194" y="4609881"/>
            <a:ext cx="1190580" cy="1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de flecha 265"/>
          <p:cNvCxnSpPr>
            <a:endCxn id="270" idx="1"/>
          </p:cNvCxnSpPr>
          <p:nvPr/>
        </p:nvCxnSpPr>
        <p:spPr>
          <a:xfrm>
            <a:off x="6178381" y="5843681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upo 266"/>
          <p:cNvGrpSpPr/>
          <p:nvPr/>
        </p:nvGrpSpPr>
        <p:grpSpPr>
          <a:xfrm>
            <a:off x="6705835" y="5715749"/>
            <a:ext cx="178157" cy="298335"/>
            <a:chOff x="6429626" y="873437"/>
            <a:chExt cx="178157" cy="298335"/>
          </a:xfrm>
        </p:grpSpPr>
        <p:sp>
          <p:nvSpPr>
            <p:cNvPr id="268" name="Rectángulo 267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269" name="Grupo 268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270" name="Forma libre 269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71" name="Forma libre 270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272" name="Conector recto 271"/>
          <p:cNvCxnSpPr/>
          <p:nvPr/>
        </p:nvCxnSpPr>
        <p:spPr>
          <a:xfrm flipV="1">
            <a:off x="6883961" y="5843681"/>
            <a:ext cx="1227392" cy="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CuadroTexto 272"/>
          <p:cNvSpPr txBox="1"/>
          <p:nvPr/>
        </p:nvSpPr>
        <p:spPr>
          <a:xfrm>
            <a:off x="6484094" y="939766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d_cel0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74" name="CuadroTexto 273"/>
          <p:cNvSpPr txBox="1"/>
          <p:nvPr/>
        </p:nvSpPr>
        <p:spPr>
          <a:xfrm>
            <a:off x="6429024" y="2251257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d_cel1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75" name="CuadroTexto 274"/>
          <p:cNvSpPr txBox="1"/>
          <p:nvPr/>
        </p:nvSpPr>
        <p:spPr>
          <a:xfrm>
            <a:off x="6399464" y="3498355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d_cel2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76" name="CuadroTexto 275"/>
          <p:cNvSpPr txBox="1"/>
          <p:nvPr/>
        </p:nvSpPr>
        <p:spPr>
          <a:xfrm>
            <a:off x="6461649" y="4731901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d_cel3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277" name="CuadroTexto 276"/>
          <p:cNvSpPr txBox="1"/>
          <p:nvPr/>
        </p:nvSpPr>
        <p:spPr>
          <a:xfrm>
            <a:off x="6446989" y="5952544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d_cel4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cxnSp>
        <p:nvCxnSpPr>
          <p:cNvPr id="279" name="Conector recto de flecha 278"/>
          <p:cNvCxnSpPr/>
          <p:nvPr/>
        </p:nvCxnSpPr>
        <p:spPr>
          <a:xfrm>
            <a:off x="6103260" y="2132089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cto 279"/>
          <p:cNvCxnSpPr/>
          <p:nvPr/>
        </p:nvCxnSpPr>
        <p:spPr>
          <a:xfrm flipV="1">
            <a:off x="6808840" y="2116685"/>
            <a:ext cx="938628" cy="1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cto de flecha 280"/>
          <p:cNvCxnSpPr/>
          <p:nvPr/>
        </p:nvCxnSpPr>
        <p:spPr>
          <a:xfrm>
            <a:off x="6178381" y="844405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recto 281"/>
          <p:cNvCxnSpPr/>
          <p:nvPr/>
        </p:nvCxnSpPr>
        <p:spPr>
          <a:xfrm flipV="1">
            <a:off x="6883961" y="836848"/>
            <a:ext cx="712923" cy="1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CuadroTexto 282"/>
          <p:cNvSpPr txBox="1"/>
          <p:nvPr/>
        </p:nvSpPr>
        <p:spPr>
          <a:xfrm>
            <a:off x="6112144" y="1785928"/>
            <a:ext cx="180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O_2[1]     Onet_2[1]</a:t>
            </a:r>
            <a:endParaRPr lang="es-AR" sz="1200" dirty="0" smtClean="0"/>
          </a:p>
        </p:txBody>
      </p:sp>
      <p:sp>
        <p:nvSpPr>
          <p:cNvPr id="284" name="CuadroTexto 283"/>
          <p:cNvSpPr txBox="1"/>
          <p:nvPr/>
        </p:nvSpPr>
        <p:spPr>
          <a:xfrm>
            <a:off x="6161988" y="597120"/>
            <a:ext cx="1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O_2[0]        Onet_2[0]</a:t>
            </a:r>
            <a:endParaRPr lang="es-AR" sz="1200" dirty="0" smtClean="0"/>
          </a:p>
        </p:txBody>
      </p:sp>
      <p:sp>
        <p:nvSpPr>
          <p:cNvPr id="285" name="CuadroTexto 284"/>
          <p:cNvSpPr txBox="1"/>
          <p:nvPr/>
        </p:nvSpPr>
        <p:spPr>
          <a:xfrm>
            <a:off x="6162935" y="3120886"/>
            <a:ext cx="1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O_2[2]     Onet_2[2]</a:t>
            </a:r>
            <a:endParaRPr lang="es-AR" sz="1200" dirty="0" smtClean="0"/>
          </a:p>
        </p:txBody>
      </p:sp>
      <p:sp>
        <p:nvSpPr>
          <p:cNvPr id="286" name="CuadroTexto 285"/>
          <p:cNvSpPr txBox="1"/>
          <p:nvPr/>
        </p:nvSpPr>
        <p:spPr>
          <a:xfrm>
            <a:off x="6137571" y="4175074"/>
            <a:ext cx="1510760" cy="2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O_2[3]     Onet_2[3]</a:t>
            </a:r>
            <a:endParaRPr lang="es-AR" sz="1200" dirty="0" smtClean="0"/>
          </a:p>
        </p:txBody>
      </p:sp>
      <p:sp>
        <p:nvSpPr>
          <p:cNvPr id="287" name="CuadroTexto 286"/>
          <p:cNvSpPr txBox="1"/>
          <p:nvPr/>
        </p:nvSpPr>
        <p:spPr>
          <a:xfrm>
            <a:off x="6199603" y="5618787"/>
            <a:ext cx="1431555" cy="275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O_2[4]     Onet_2[4]</a:t>
            </a:r>
            <a:endParaRPr lang="es-AR" sz="1200" dirty="0" smtClean="0"/>
          </a:p>
        </p:txBody>
      </p:sp>
      <p:sp>
        <p:nvSpPr>
          <p:cNvPr id="288" name="Rectángulo 287"/>
          <p:cNvSpPr/>
          <p:nvPr/>
        </p:nvSpPr>
        <p:spPr>
          <a:xfrm>
            <a:off x="8945252" y="371012"/>
            <a:ext cx="799018" cy="6440208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9" name="CuadroTexto 288"/>
          <p:cNvSpPr txBox="1"/>
          <p:nvPr/>
        </p:nvSpPr>
        <p:spPr>
          <a:xfrm>
            <a:off x="8082168" y="430941"/>
            <a:ext cx="971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I_2[0]</a:t>
            </a:r>
          </a:p>
          <a:p>
            <a:r>
              <a:rPr lang="es-ES" sz="1400" dirty="0" smtClean="0"/>
              <a:t>I_2[1]</a:t>
            </a:r>
            <a:endParaRPr lang="es-AR" sz="1400" dirty="0" smtClean="0"/>
          </a:p>
          <a:p>
            <a:r>
              <a:rPr lang="es-ES" sz="1400" dirty="0" smtClean="0"/>
              <a:t>I_2[2]</a:t>
            </a:r>
            <a:endParaRPr lang="es-AR" sz="1400" dirty="0" smtClean="0"/>
          </a:p>
          <a:p>
            <a:r>
              <a:rPr lang="es-ES" sz="1400" dirty="0" smtClean="0"/>
              <a:t>I_2[3]</a:t>
            </a:r>
            <a:endParaRPr lang="es-AR" sz="1400" dirty="0" smtClean="0"/>
          </a:p>
          <a:p>
            <a:r>
              <a:rPr lang="es-ES" sz="1400" dirty="0" smtClean="0"/>
              <a:t>I_2[4]</a:t>
            </a:r>
            <a:endParaRPr lang="es-AR" sz="1400" dirty="0" smtClean="0"/>
          </a:p>
        </p:txBody>
      </p:sp>
      <p:cxnSp>
        <p:nvCxnSpPr>
          <p:cNvPr id="290" name="Conector recto de flecha 289"/>
          <p:cNvCxnSpPr/>
          <p:nvPr/>
        </p:nvCxnSpPr>
        <p:spPr>
          <a:xfrm>
            <a:off x="8600736" y="63266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de flecha 290"/>
          <p:cNvCxnSpPr/>
          <p:nvPr/>
        </p:nvCxnSpPr>
        <p:spPr>
          <a:xfrm>
            <a:off x="8598951" y="851184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cto de flecha 291"/>
          <p:cNvCxnSpPr/>
          <p:nvPr/>
        </p:nvCxnSpPr>
        <p:spPr>
          <a:xfrm>
            <a:off x="7837679" y="1029371"/>
            <a:ext cx="1097909" cy="4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de flecha 292"/>
          <p:cNvCxnSpPr/>
          <p:nvPr/>
        </p:nvCxnSpPr>
        <p:spPr>
          <a:xfrm>
            <a:off x="7929093" y="1272093"/>
            <a:ext cx="1004710" cy="1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recto de flecha 293"/>
          <p:cNvCxnSpPr/>
          <p:nvPr/>
        </p:nvCxnSpPr>
        <p:spPr>
          <a:xfrm>
            <a:off x="8071548" y="1506640"/>
            <a:ext cx="882467" cy="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adroTexto 294"/>
          <p:cNvSpPr txBox="1"/>
          <p:nvPr/>
        </p:nvSpPr>
        <p:spPr>
          <a:xfrm>
            <a:off x="8125234" y="1649447"/>
            <a:ext cx="701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I_2[5]</a:t>
            </a:r>
          </a:p>
          <a:p>
            <a:r>
              <a:rPr lang="es-ES" sz="1400" dirty="0" smtClean="0"/>
              <a:t>I_2[6]</a:t>
            </a:r>
            <a:endParaRPr lang="es-AR" sz="1400" dirty="0" smtClean="0"/>
          </a:p>
          <a:p>
            <a:r>
              <a:rPr lang="es-ES" sz="1400" dirty="0" smtClean="0"/>
              <a:t>I_2[7]</a:t>
            </a:r>
            <a:endParaRPr lang="es-AR" sz="1400" dirty="0" smtClean="0"/>
          </a:p>
          <a:p>
            <a:r>
              <a:rPr lang="es-ES" sz="1400" dirty="0" smtClean="0"/>
              <a:t>I_2[8]</a:t>
            </a:r>
            <a:endParaRPr lang="es-AR" sz="1400" dirty="0" smtClean="0"/>
          </a:p>
          <a:p>
            <a:r>
              <a:rPr lang="es-ES" sz="1400" dirty="0" smtClean="0"/>
              <a:t>I_2[9]</a:t>
            </a:r>
            <a:endParaRPr lang="es-AR" sz="1400" dirty="0" smtClean="0"/>
          </a:p>
        </p:txBody>
      </p:sp>
      <p:cxnSp>
        <p:nvCxnSpPr>
          <p:cNvPr id="296" name="Conector recto de flecha 295"/>
          <p:cNvCxnSpPr/>
          <p:nvPr/>
        </p:nvCxnSpPr>
        <p:spPr>
          <a:xfrm>
            <a:off x="8581385" y="192218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de flecha 296"/>
          <p:cNvCxnSpPr/>
          <p:nvPr/>
        </p:nvCxnSpPr>
        <p:spPr>
          <a:xfrm>
            <a:off x="8579600" y="214069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de flecha 297"/>
          <p:cNvCxnSpPr/>
          <p:nvPr/>
        </p:nvCxnSpPr>
        <p:spPr>
          <a:xfrm>
            <a:off x="8581385" y="234963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de flecha 298"/>
          <p:cNvCxnSpPr/>
          <p:nvPr/>
        </p:nvCxnSpPr>
        <p:spPr>
          <a:xfrm>
            <a:off x="8579600" y="256815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recto de flecha 299"/>
          <p:cNvCxnSpPr/>
          <p:nvPr/>
        </p:nvCxnSpPr>
        <p:spPr>
          <a:xfrm>
            <a:off x="8599812" y="279283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/>
          <p:cNvSpPr txBox="1"/>
          <p:nvPr/>
        </p:nvSpPr>
        <p:spPr>
          <a:xfrm>
            <a:off x="8062700" y="5487781"/>
            <a:ext cx="731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I_2[20]</a:t>
            </a:r>
          </a:p>
          <a:p>
            <a:r>
              <a:rPr lang="es-ES" sz="1400" dirty="0" smtClean="0"/>
              <a:t>I_2[21]</a:t>
            </a:r>
            <a:endParaRPr lang="es-AR" sz="1400" dirty="0" smtClean="0"/>
          </a:p>
          <a:p>
            <a:r>
              <a:rPr lang="es-ES" sz="1400" dirty="0" smtClean="0"/>
              <a:t>I_2[22]</a:t>
            </a:r>
            <a:endParaRPr lang="es-AR" sz="1400" dirty="0" smtClean="0"/>
          </a:p>
          <a:p>
            <a:r>
              <a:rPr lang="es-ES" sz="1400" dirty="0" smtClean="0"/>
              <a:t>I_2[23]</a:t>
            </a:r>
            <a:endParaRPr lang="es-AR" sz="1400" dirty="0" smtClean="0"/>
          </a:p>
          <a:p>
            <a:r>
              <a:rPr lang="es-ES" sz="1400" dirty="0" smtClean="0"/>
              <a:t>I_2[24]</a:t>
            </a:r>
            <a:endParaRPr lang="es-AR" sz="1400" dirty="0" smtClean="0"/>
          </a:p>
        </p:txBody>
      </p:sp>
      <p:cxnSp>
        <p:nvCxnSpPr>
          <p:cNvPr id="302" name="Conector recto de flecha 301"/>
          <p:cNvCxnSpPr/>
          <p:nvPr/>
        </p:nvCxnSpPr>
        <p:spPr>
          <a:xfrm>
            <a:off x="8568701" y="3112713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de flecha 302"/>
          <p:cNvCxnSpPr/>
          <p:nvPr/>
        </p:nvCxnSpPr>
        <p:spPr>
          <a:xfrm>
            <a:off x="8566916" y="333122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recto de flecha 303"/>
          <p:cNvCxnSpPr/>
          <p:nvPr/>
        </p:nvCxnSpPr>
        <p:spPr>
          <a:xfrm>
            <a:off x="8568701" y="3540170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/>
          <p:cNvCxnSpPr/>
          <p:nvPr/>
        </p:nvCxnSpPr>
        <p:spPr>
          <a:xfrm>
            <a:off x="8566916" y="3758686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/>
          <p:cNvCxnSpPr/>
          <p:nvPr/>
        </p:nvCxnSpPr>
        <p:spPr>
          <a:xfrm>
            <a:off x="8587128" y="3983369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de flecha 306"/>
          <p:cNvCxnSpPr/>
          <p:nvPr/>
        </p:nvCxnSpPr>
        <p:spPr>
          <a:xfrm>
            <a:off x="8519564" y="435798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ector recto de flecha 307"/>
          <p:cNvCxnSpPr/>
          <p:nvPr/>
        </p:nvCxnSpPr>
        <p:spPr>
          <a:xfrm>
            <a:off x="8517779" y="4576501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cto de flecha 308"/>
          <p:cNvCxnSpPr/>
          <p:nvPr/>
        </p:nvCxnSpPr>
        <p:spPr>
          <a:xfrm>
            <a:off x="8519564" y="4785442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ector recto de flecha 309"/>
          <p:cNvCxnSpPr/>
          <p:nvPr/>
        </p:nvCxnSpPr>
        <p:spPr>
          <a:xfrm>
            <a:off x="8517779" y="500395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cto de flecha 310"/>
          <p:cNvCxnSpPr/>
          <p:nvPr/>
        </p:nvCxnSpPr>
        <p:spPr>
          <a:xfrm>
            <a:off x="8537991" y="5228641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de flecha 311"/>
          <p:cNvCxnSpPr/>
          <p:nvPr/>
        </p:nvCxnSpPr>
        <p:spPr>
          <a:xfrm>
            <a:off x="8519665" y="5604198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cto de flecha 312"/>
          <p:cNvCxnSpPr/>
          <p:nvPr/>
        </p:nvCxnSpPr>
        <p:spPr>
          <a:xfrm>
            <a:off x="8517880" y="5822714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de flecha 313"/>
          <p:cNvCxnSpPr/>
          <p:nvPr/>
        </p:nvCxnSpPr>
        <p:spPr>
          <a:xfrm>
            <a:off x="8519665" y="603165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de flecha 314"/>
          <p:cNvCxnSpPr/>
          <p:nvPr/>
        </p:nvCxnSpPr>
        <p:spPr>
          <a:xfrm>
            <a:off x="8517880" y="6250171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de flecha 315"/>
          <p:cNvCxnSpPr/>
          <p:nvPr/>
        </p:nvCxnSpPr>
        <p:spPr>
          <a:xfrm>
            <a:off x="8538092" y="6474854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uadroTexto 316"/>
          <p:cNvSpPr txBox="1"/>
          <p:nvPr/>
        </p:nvSpPr>
        <p:spPr>
          <a:xfrm>
            <a:off x="8094266" y="2954739"/>
            <a:ext cx="7295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I_2[10]</a:t>
            </a:r>
          </a:p>
          <a:p>
            <a:r>
              <a:rPr lang="es-ES" sz="1400" dirty="0" smtClean="0"/>
              <a:t>I_2[11]</a:t>
            </a:r>
            <a:endParaRPr lang="es-AR" sz="1400" dirty="0" smtClean="0"/>
          </a:p>
          <a:p>
            <a:r>
              <a:rPr lang="es-ES" sz="1400" dirty="0" smtClean="0"/>
              <a:t>I_2[12]</a:t>
            </a:r>
            <a:endParaRPr lang="es-AR" sz="1400" dirty="0" smtClean="0"/>
          </a:p>
          <a:p>
            <a:r>
              <a:rPr lang="es-ES" sz="1400" dirty="0" smtClean="0"/>
              <a:t>I_2[13]</a:t>
            </a:r>
            <a:endParaRPr lang="es-AR" sz="1400" dirty="0" smtClean="0"/>
          </a:p>
          <a:p>
            <a:r>
              <a:rPr lang="es-ES" sz="1400" dirty="0" smtClean="0"/>
              <a:t>I_2[14]</a:t>
            </a:r>
            <a:endParaRPr lang="es-AR" sz="1400" dirty="0" smtClean="0"/>
          </a:p>
        </p:txBody>
      </p:sp>
      <p:sp>
        <p:nvSpPr>
          <p:cNvPr id="318" name="CuadroTexto 317"/>
          <p:cNvSpPr txBox="1"/>
          <p:nvPr/>
        </p:nvSpPr>
        <p:spPr>
          <a:xfrm>
            <a:off x="8076236" y="4262637"/>
            <a:ext cx="792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I_2[15]</a:t>
            </a:r>
          </a:p>
          <a:p>
            <a:r>
              <a:rPr lang="es-ES" sz="1400" dirty="0" smtClean="0"/>
              <a:t>I_2[16]</a:t>
            </a:r>
            <a:endParaRPr lang="es-AR" sz="1400" dirty="0" smtClean="0"/>
          </a:p>
          <a:p>
            <a:r>
              <a:rPr lang="es-ES" sz="1400" dirty="0" smtClean="0"/>
              <a:t>I_2[17]</a:t>
            </a:r>
            <a:endParaRPr lang="es-AR" sz="1400" dirty="0" smtClean="0"/>
          </a:p>
          <a:p>
            <a:r>
              <a:rPr lang="es-ES" sz="1400" dirty="0" smtClean="0"/>
              <a:t>I_2[18]</a:t>
            </a:r>
            <a:endParaRPr lang="es-AR" sz="1400" dirty="0" smtClean="0"/>
          </a:p>
          <a:p>
            <a:r>
              <a:rPr lang="es-ES" sz="1400" dirty="0" smtClean="0"/>
              <a:t>I_2[19]</a:t>
            </a:r>
            <a:endParaRPr lang="es-AR" sz="1400" dirty="0" smtClean="0"/>
          </a:p>
        </p:txBody>
      </p:sp>
      <p:cxnSp>
        <p:nvCxnSpPr>
          <p:cNvPr id="320" name="Conector recto de flecha 319"/>
          <p:cNvCxnSpPr/>
          <p:nvPr/>
        </p:nvCxnSpPr>
        <p:spPr>
          <a:xfrm>
            <a:off x="8479323" y="5423585"/>
            <a:ext cx="334852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upo 320"/>
          <p:cNvGrpSpPr/>
          <p:nvPr/>
        </p:nvGrpSpPr>
        <p:grpSpPr>
          <a:xfrm>
            <a:off x="7920117" y="461218"/>
            <a:ext cx="178157" cy="298335"/>
            <a:chOff x="6429626" y="873437"/>
            <a:chExt cx="178157" cy="298335"/>
          </a:xfrm>
        </p:grpSpPr>
        <p:sp>
          <p:nvSpPr>
            <p:cNvPr id="322" name="Rectángulo 321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23" name="Grupo 322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324" name="Forma libre 323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25" name="Forma libre 324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326" name="Grupo 325"/>
          <p:cNvGrpSpPr/>
          <p:nvPr/>
        </p:nvGrpSpPr>
        <p:grpSpPr>
          <a:xfrm>
            <a:off x="7633346" y="1333986"/>
            <a:ext cx="178157" cy="298335"/>
            <a:chOff x="6429626" y="873437"/>
            <a:chExt cx="178157" cy="298335"/>
          </a:xfrm>
        </p:grpSpPr>
        <p:sp>
          <p:nvSpPr>
            <p:cNvPr id="327" name="Rectángulo 326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28" name="Grupo 327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329" name="Forma libre 328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0" name="Forma libre 329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331" name="Grupo 330"/>
          <p:cNvGrpSpPr/>
          <p:nvPr/>
        </p:nvGrpSpPr>
        <p:grpSpPr>
          <a:xfrm>
            <a:off x="7864815" y="3598694"/>
            <a:ext cx="178157" cy="298335"/>
            <a:chOff x="6429626" y="873437"/>
            <a:chExt cx="178157" cy="298335"/>
          </a:xfrm>
        </p:grpSpPr>
        <p:sp>
          <p:nvSpPr>
            <p:cNvPr id="332" name="Rectángulo 331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33" name="Grupo 332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334" name="Forma libre 333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5" name="Forma libre 334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grpSp>
        <p:nvGrpSpPr>
          <p:cNvPr id="336" name="Grupo 335"/>
          <p:cNvGrpSpPr/>
          <p:nvPr/>
        </p:nvGrpSpPr>
        <p:grpSpPr>
          <a:xfrm>
            <a:off x="7992343" y="5369026"/>
            <a:ext cx="178157" cy="298335"/>
            <a:chOff x="6429626" y="873437"/>
            <a:chExt cx="178157" cy="298335"/>
          </a:xfrm>
        </p:grpSpPr>
        <p:sp>
          <p:nvSpPr>
            <p:cNvPr id="337" name="Rectángulo 336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38" name="Grupo 337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339" name="Forma libre 338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40" name="Forma libre 339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351" name="CuadroTexto 350"/>
          <p:cNvSpPr txBox="1"/>
          <p:nvPr/>
        </p:nvSpPr>
        <p:spPr>
          <a:xfrm>
            <a:off x="6938610" y="1390750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d_net010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352" name="CuadroTexto 351"/>
          <p:cNvSpPr txBox="1"/>
          <p:nvPr/>
        </p:nvSpPr>
        <p:spPr>
          <a:xfrm>
            <a:off x="7633736" y="281217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d_net00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353" name="CuadroTexto 352"/>
          <p:cNvSpPr txBox="1"/>
          <p:nvPr/>
        </p:nvSpPr>
        <p:spPr>
          <a:xfrm>
            <a:off x="7110556" y="2405738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d_net20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354" name="Rectángulo 353"/>
          <p:cNvSpPr/>
          <p:nvPr/>
        </p:nvSpPr>
        <p:spPr>
          <a:xfrm>
            <a:off x="8987253" y="452127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5" name="Rectángulo 354"/>
          <p:cNvSpPr/>
          <p:nvPr/>
        </p:nvSpPr>
        <p:spPr>
          <a:xfrm>
            <a:off x="8965822" y="1700487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6" name="Rectángulo 355"/>
          <p:cNvSpPr/>
          <p:nvPr/>
        </p:nvSpPr>
        <p:spPr>
          <a:xfrm>
            <a:off x="8961555" y="2949897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7" name="Rectángulo 356"/>
          <p:cNvSpPr/>
          <p:nvPr/>
        </p:nvSpPr>
        <p:spPr>
          <a:xfrm>
            <a:off x="8961555" y="4185452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8" name="Rectángulo 357"/>
          <p:cNvSpPr/>
          <p:nvPr/>
        </p:nvSpPr>
        <p:spPr>
          <a:xfrm>
            <a:off x="8974434" y="5422932"/>
            <a:ext cx="708338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9" name="CuadroTexto 358"/>
          <p:cNvSpPr txBox="1"/>
          <p:nvPr/>
        </p:nvSpPr>
        <p:spPr>
          <a:xfrm>
            <a:off x="9049143" y="854417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celula0</a:t>
            </a:r>
            <a:endParaRPr lang="es-AR" sz="1200" dirty="0"/>
          </a:p>
        </p:txBody>
      </p:sp>
      <p:sp>
        <p:nvSpPr>
          <p:cNvPr id="360" name="CuadroTexto 359"/>
          <p:cNvSpPr txBox="1"/>
          <p:nvPr/>
        </p:nvSpPr>
        <p:spPr>
          <a:xfrm>
            <a:off x="9054528" y="2117856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celula1</a:t>
            </a:r>
            <a:endParaRPr lang="es-AR" sz="1200" dirty="0"/>
          </a:p>
        </p:txBody>
      </p:sp>
      <p:sp>
        <p:nvSpPr>
          <p:cNvPr id="361" name="CuadroTexto 360"/>
          <p:cNvSpPr txBox="1"/>
          <p:nvPr/>
        </p:nvSpPr>
        <p:spPr>
          <a:xfrm>
            <a:off x="8995251" y="3352446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celula2</a:t>
            </a:r>
            <a:endParaRPr lang="es-AR" sz="1200" dirty="0"/>
          </a:p>
        </p:txBody>
      </p:sp>
      <p:sp>
        <p:nvSpPr>
          <p:cNvPr id="362" name="CuadroTexto 361"/>
          <p:cNvSpPr txBox="1"/>
          <p:nvPr/>
        </p:nvSpPr>
        <p:spPr>
          <a:xfrm>
            <a:off x="8981767" y="4577226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celula3</a:t>
            </a:r>
            <a:endParaRPr lang="es-AR" sz="1200" dirty="0"/>
          </a:p>
        </p:txBody>
      </p:sp>
      <p:sp>
        <p:nvSpPr>
          <p:cNvPr id="363" name="CuadroTexto 362"/>
          <p:cNvSpPr txBox="1"/>
          <p:nvPr/>
        </p:nvSpPr>
        <p:spPr>
          <a:xfrm>
            <a:off x="8981767" y="5899524"/>
            <a:ext cx="70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celula4</a:t>
            </a:r>
            <a:endParaRPr lang="es-AR" sz="1200" dirty="0"/>
          </a:p>
        </p:txBody>
      </p:sp>
      <p:cxnSp>
        <p:nvCxnSpPr>
          <p:cNvPr id="37" name="Conector angular 36"/>
          <p:cNvCxnSpPr/>
          <p:nvPr/>
        </p:nvCxnSpPr>
        <p:spPr>
          <a:xfrm flipV="1">
            <a:off x="7569703" y="631211"/>
            <a:ext cx="1049460" cy="233695"/>
          </a:xfrm>
          <a:prstGeom prst="bentConnector3">
            <a:avLst>
              <a:gd name="adj1" fmla="val 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 flipV="1">
            <a:off x="7673170" y="840194"/>
            <a:ext cx="1012038" cy="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H="1">
            <a:off x="7677195" y="840884"/>
            <a:ext cx="2066" cy="125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upo 374"/>
          <p:cNvGrpSpPr/>
          <p:nvPr/>
        </p:nvGrpSpPr>
        <p:grpSpPr>
          <a:xfrm>
            <a:off x="7749618" y="2336180"/>
            <a:ext cx="200217" cy="198898"/>
            <a:chOff x="6429626" y="873437"/>
            <a:chExt cx="178157" cy="298335"/>
          </a:xfrm>
        </p:grpSpPr>
        <p:sp>
          <p:nvSpPr>
            <p:cNvPr id="376" name="Rectángulo 375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377" name="Grupo 376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378" name="Forma libre 377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79" name="Forma libre 378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380" name="Conector recto 379"/>
          <p:cNvCxnSpPr/>
          <p:nvPr/>
        </p:nvCxnSpPr>
        <p:spPr>
          <a:xfrm flipV="1">
            <a:off x="7629733" y="3336379"/>
            <a:ext cx="256510" cy="3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cto 380"/>
          <p:cNvCxnSpPr/>
          <p:nvPr/>
        </p:nvCxnSpPr>
        <p:spPr>
          <a:xfrm>
            <a:off x="7817379" y="1032356"/>
            <a:ext cx="11768" cy="229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384"/>
          <p:cNvCxnSpPr/>
          <p:nvPr/>
        </p:nvCxnSpPr>
        <p:spPr>
          <a:xfrm>
            <a:off x="7935335" y="1259787"/>
            <a:ext cx="20813" cy="339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recto 389"/>
          <p:cNvCxnSpPr/>
          <p:nvPr/>
        </p:nvCxnSpPr>
        <p:spPr>
          <a:xfrm>
            <a:off x="8049109" y="1462761"/>
            <a:ext cx="38972" cy="437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CuadroTexto 393"/>
          <p:cNvSpPr txBox="1"/>
          <p:nvPr/>
        </p:nvSpPr>
        <p:spPr>
          <a:xfrm>
            <a:off x="7248066" y="3663170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d_net30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395" name="CuadroTexto 394"/>
          <p:cNvSpPr txBox="1"/>
          <p:nvPr/>
        </p:nvSpPr>
        <p:spPr>
          <a:xfrm>
            <a:off x="7360640" y="5349577"/>
            <a:ext cx="85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d_net40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grpSp>
        <p:nvGrpSpPr>
          <p:cNvPr id="400" name="Grupo 399"/>
          <p:cNvGrpSpPr/>
          <p:nvPr/>
        </p:nvGrpSpPr>
        <p:grpSpPr>
          <a:xfrm>
            <a:off x="10262484" y="825557"/>
            <a:ext cx="178157" cy="298335"/>
            <a:chOff x="6429626" y="873437"/>
            <a:chExt cx="178157" cy="298335"/>
          </a:xfrm>
        </p:grpSpPr>
        <p:sp>
          <p:nvSpPr>
            <p:cNvPr id="401" name="Rectángulo 400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02" name="Grupo 401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403" name="Forma libre 402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04" name="Forma libre 403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405" name="Conector recto de flecha 404"/>
          <p:cNvCxnSpPr>
            <a:endCxn id="409" idx="1"/>
          </p:cNvCxnSpPr>
          <p:nvPr/>
        </p:nvCxnSpPr>
        <p:spPr>
          <a:xfrm>
            <a:off x="9691132" y="4729438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upo 405"/>
          <p:cNvGrpSpPr/>
          <p:nvPr/>
        </p:nvGrpSpPr>
        <p:grpSpPr>
          <a:xfrm>
            <a:off x="10218586" y="4601506"/>
            <a:ext cx="178157" cy="298335"/>
            <a:chOff x="6429626" y="873437"/>
            <a:chExt cx="178157" cy="298335"/>
          </a:xfrm>
        </p:grpSpPr>
        <p:sp>
          <p:nvSpPr>
            <p:cNvPr id="407" name="Rectángulo 406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08" name="Grupo 407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409" name="Forma libre 408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10" name="Forma libre 409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411" name="CuadroTexto 410"/>
          <p:cNvSpPr txBox="1"/>
          <p:nvPr/>
        </p:nvSpPr>
        <p:spPr>
          <a:xfrm>
            <a:off x="10059612" y="1063721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d_cel0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412" name="CuadroTexto 411"/>
          <p:cNvSpPr txBox="1"/>
          <p:nvPr/>
        </p:nvSpPr>
        <p:spPr>
          <a:xfrm>
            <a:off x="9974982" y="3622310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d_cel2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413" name="CuadroTexto 412"/>
          <p:cNvSpPr txBox="1"/>
          <p:nvPr/>
        </p:nvSpPr>
        <p:spPr>
          <a:xfrm>
            <a:off x="10037167" y="4855856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d_cel3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sp>
        <p:nvSpPr>
          <p:cNvPr id="414" name="CuadroTexto 413"/>
          <p:cNvSpPr txBox="1"/>
          <p:nvPr/>
        </p:nvSpPr>
        <p:spPr>
          <a:xfrm>
            <a:off x="9930158" y="5767493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d_cel4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cxnSp>
        <p:nvCxnSpPr>
          <p:cNvPr id="415" name="Conector recto de flecha 414"/>
          <p:cNvCxnSpPr/>
          <p:nvPr/>
        </p:nvCxnSpPr>
        <p:spPr>
          <a:xfrm>
            <a:off x="9753899" y="968360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uadroTexto 415"/>
          <p:cNvSpPr txBox="1"/>
          <p:nvPr/>
        </p:nvSpPr>
        <p:spPr>
          <a:xfrm>
            <a:off x="9699306" y="2013062"/>
            <a:ext cx="1808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O_3[1]     Onet_3[1]</a:t>
            </a:r>
            <a:endParaRPr lang="es-AR" sz="1200" dirty="0" smtClean="0"/>
          </a:p>
        </p:txBody>
      </p:sp>
      <p:sp>
        <p:nvSpPr>
          <p:cNvPr id="417" name="CuadroTexto 416"/>
          <p:cNvSpPr txBox="1"/>
          <p:nvPr/>
        </p:nvSpPr>
        <p:spPr>
          <a:xfrm>
            <a:off x="9737506" y="721075"/>
            <a:ext cx="1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O_3[0]        Onet_3[0]</a:t>
            </a:r>
            <a:endParaRPr lang="es-AR" sz="1200" dirty="0" smtClean="0"/>
          </a:p>
        </p:txBody>
      </p:sp>
      <p:sp>
        <p:nvSpPr>
          <p:cNvPr id="418" name="CuadroTexto 417"/>
          <p:cNvSpPr txBox="1"/>
          <p:nvPr/>
        </p:nvSpPr>
        <p:spPr>
          <a:xfrm>
            <a:off x="9738453" y="3244841"/>
            <a:ext cx="175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O_3[2]     Onet_3[2]</a:t>
            </a:r>
            <a:endParaRPr lang="es-AR" sz="1200" dirty="0" smtClean="0"/>
          </a:p>
        </p:txBody>
      </p:sp>
      <p:sp>
        <p:nvSpPr>
          <p:cNvPr id="419" name="CuadroTexto 418"/>
          <p:cNvSpPr txBox="1"/>
          <p:nvPr/>
        </p:nvSpPr>
        <p:spPr>
          <a:xfrm>
            <a:off x="9713089" y="4299029"/>
            <a:ext cx="1510760" cy="2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O_3[3]     Onet_3[3]</a:t>
            </a:r>
            <a:endParaRPr lang="es-AR" sz="1200" dirty="0" smtClean="0"/>
          </a:p>
        </p:txBody>
      </p:sp>
      <p:sp>
        <p:nvSpPr>
          <p:cNvPr id="420" name="CuadroTexto 419"/>
          <p:cNvSpPr txBox="1"/>
          <p:nvPr/>
        </p:nvSpPr>
        <p:spPr>
          <a:xfrm>
            <a:off x="9682772" y="5433736"/>
            <a:ext cx="1431555" cy="275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O_3[4]     Onet_3[4]</a:t>
            </a:r>
            <a:endParaRPr lang="es-AR" sz="1200" dirty="0" smtClean="0"/>
          </a:p>
        </p:txBody>
      </p:sp>
      <p:grpSp>
        <p:nvGrpSpPr>
          <p:cNvPr id="421" name="Grupo 420"/>
          <p:cNvGrpSpPr/>
          <p:nvPr/>
        </p:nvGrpSpPr>
        <p:grpSpPr>
          <a:xfrm>
            <a:off x="10258715" y="2162149"/>
            <a:ext cx="178157" cy="298335"/>
            <a:chOff x="6429626" y="873437"/>
            <a:chExt cx="178157" cy="298335"/>
          </a:xfrm>
        </p:grpSpPr>
        <p:sp>
          <p:nvSpPr>
            <p:cNvPr id="422" name="Rectángulo 421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23" name="Grupo 422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424" name="Forma libre 423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25" name="Forma libre 424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sp>
        <p:nvSpPr>
          <p:cNvPr id="426" name="CuadroTexto 425"/>
          <p:cNvSpPr txBox="1"/>
          <p:nvPr/>
        </p:nvSpPr>
        <p:spPr>
          <a:xfrm>
            <a:off x="10030718" y="2416322"/>
            <a:ext cx="652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d_cel1</a:t>
            </a:r>
            <a:endParaRPr lang="es-AR" sz="1200" dirty="0" smtClean="0">
              <a:solidFill>
                <a:srgbClr val="0070C0"/>
              </a:solidFill>
            </a:endParaRPr>
          </a:p>
        </p:txBody>
      </p:sp>
      <p:cxnSp>
        <p:nvCxnSpPr>
          <p:cNvPr id="427" name="Conector recto de flecha 426"/>
          <p:cNvCxnSpPr/>
          <p:nvPr/>
        </p:nvCxnSpPr>
        <p:spPr>
          <a:xfrm>
            <a:off x="9704954" y="2297154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upo 427"/>
          <p:cNvGrpSpPr/>
          <p:nvPr/>
        </p:nvGrpSpPr>
        <p:grpSpPr>
          <a:xfrm>
            <a:off x="10321617" y="3383339"/>
            <a:ext cx="178157" cy="298335"/>
            <a:chOff x="6429626" y="873437"/>
            <a:chExt cx="178157" cy="298335"/>
          </a:xfrm>
        </p:grpSpPr>
        <p:sp>
          <p:nvSpPr>
            <p:cNvPr id="429" name="Rectángulo 428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30" name="Grupo 429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431" name="Forma libre 430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32" name="Forma libre 431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433" name="Conector recto de flecha 432"/>
          <p:cNvCxnSpPr/>
          <p:nvPr/>
        </p:nvCxnSpPr>
        <p:spPr>
          <a:xfrm>
            <a:off x="9767856" y="3518344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4" name="Grupo 433"/>
          <p:cNvGrpSpPr/>
          <p:nvPr/>
        </p:nvGrpSpPr>
        <p:grpSpPr>
          <a:xfrm>
            <a:off x="10281935" y="5548729"/>
            <a:ext cx="178157" cy="298335"/>
            <a:chOff x="6429626" y="873437"/>
            <a:chExt cx="178157" cy="298335"/>
          </a:xfrm>
        </p:grpSpPr>
        <p:sp>
          <p:nvSpPr>
            <p:cNvPr id="435" name="Rectángulo 434"/>
            <p:cNvSpPr/>
            <p:nvPr/>
          </p:nvSpPr>
          <p:spPr>
            <a:xfrm>
              <a:off x="6482329" y="956684"/>
              <a:ext cx="99338" cy="193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36" name="Grupo 435"/>
            <p:cNvGrpSpPr/>
            <p:nvPr/>
          </p:nvGrpSpPr>
          <p:grpSpPr>
            <a:xfrm>
              <a:off x="6429626" y="873437"/>
              <a:ext cx="178157" cy="298335"/>
              <a:chOff x="7817475" y="3558410"/>
              <a:chExt cx="178157" cy="298335"/>
            </a:xfrm>
          </p:grpSpPr>
          <p:sp>
            <p:nvSpPr>
              <p:cNvPr id="437" name="Forma libre 436"/>
              <p:cNvSpPr/>
              <p:nvPr/>
            </p:nvSpPr>
            <p:spPr>
              <a:xfrm>
                <a:off x="7817475" y="3599195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38" name="Forma libre 437"/>
              <p:cNvSpPr/>
              <p:nvPr/>
            </p:nvSpPr>
            <p:spPr>
              <a:xfrm>
                <a:off x="7892601" y="3558410"/>
                <a:ext cx="103031" cy="257550"/>
              </a:xfrm>
              <a:custGeom>
                <a:avLst/>
                <a:gdLst>
                  <a:gd name="connsiteX0" fmla="*/ 113500 w 169822"/>
                  <a:gd name="connsiteY0" fmla="*/ 0 h 407963"/>
                  <a:gd name="connsiteX1" fmla="*/ 959 w 169822"/>
                  <a:gd name="connsiteY1" fmla="*/ 182880 h 407963"/>
                  <a:gd name="connsiteX2" fmla="*/ 169771 w 169822"/>
                  <a:gd name="connsiteY2" fmla="*/ 168812 h 407963"/>
                  <a:gd name="connsiteX3" fmla="*/ 15027 w 169822"/>
                  <a:gd name="connsiteY3" fmla="*/ 407963 h 40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822" h="407963">
                    <a:moveTo>
                      <a:pt x="113500" y="0"/>
                    </a:moveTo>
                    <a:cubicBezTo>
                      <a:pt x="52540" y="77372"/>
                      <a:pt x="-8420" y="154745"/>
                      <a:pt x="959" y="182880"/>
                    </a:cubicBezTo>
                    <a:cubicBezTo>
                      <a:pt x="10338" y="211015"/>
                      <a:pt x="167426" y="131298"/>
                      <a:pt x="169771" y="168812"/>
                    </a:cubicBezTo>
                    <a:cubicBezTo>
                      <a:pt x="172116" y="206326"/>
                      <a:pt x="93571" y="307144"/>
                      <a:pt x="15027" y="4079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cxnSp>
        <p:nvCxnSpPr>
          <p:cNvPr id="439" name="Conector recto de flecha 438"/>
          <p:cNvCxnSpPr/>
          <p:nvPr/>
        </p:nvCxnSpPr>
        <p:spPr>
          <a:xfrm>
            <a:off x="9728174" y="5683734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de flecha 439"/>
          <p:cNvCxnSpPr/>
          <p:nvPr/>
        </p:nvCxnSpPr>
        <p:spPr>
          <a:xfrm>
            <a:off x="10448258" y="5695808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recto de flecha 440"/>
          <p:cNvCxnSpPr/>
          <p:nvPr/>
        </p:nvCxnSpPr>
        <p:spPr>
          <a:xfrm>
            <a:off x="10306483" y="4728283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recto de flecha 441"/>
          <p:cNvCxnSpPr/>
          <p:nvPr/>
        </p:nvCxnSpPr>
        <p:spPr>
          <a:xfrm>
            <a:off x="10469877" y="3541170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recto de flecha 442"/>
          <p:cNvCxnSpPr/>
          <p:nvPr/>
        </p:nvCxnSpPr>
        <p:spPr>
          <a:xfrm>
            <a:off x="10429083" y="2302341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de flecha 443"/>
          <p:cNvCxnSpPr/>
          <p:nvPr/>
        </p:nvCxnSpPr>
        <p:spPr>
          <a:xfrm>
            <a:off x="10399264" y="973315"/>
            <a:ext cx="528036" cy="2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CuadroTexto 444"/>
          <p:cNvSpPr txBox="1"/>
          <p:nvPr/>
        </p:nvSpPr>
        <p:spPr>
          <a:xfrm>
            <a:off x="10321536" y="116193"/>
            <a:ext cx="1923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No </a:t>
            </a:r>
            <a:r>
              <a:rPr lang="es-ES" sz="1200" dirty="0" err="1" smtClean="0"/>
              <a:t>estan</a:t>
            </a:r>
            <a:r>
              <a:rPr lang="es-ES" sz="1200" dirty="0" smtClean="0"/>
              <a:t> hechas todas las conexiones para no sobrecargar el grafico</a:t>
            </a:r>
            <a:endParaRPr lang="es-AR" sz="1200" dirty="0"/>
          </a:p>
        </p:txBody>
      </p:sp>
      <p:sp>
        <p:nvSpPr>
          <p:cNvPr id="446" name="CuadroTexto 445"/>
          <p:cNvSpPr txBox="1"/>
          <p:nvPr/>
        </p:nvSpPr>
        <p:spPr>
          <a:xfrm>
            <a:off x="8852631" y="40"/>
            <a:ext cx="156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uut2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Carga datos serie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3641893" y="2940148"/>
            <a:ext cx="723452" cy="661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3708473" y="3101234"/>
            <a:ext cx="6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cel0</a:t>
            </a:r>
            <a:endParaRPr lang="es-AR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219862" y="3124814"/>
            <a:ext cx="42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3244480" y="4223188"/>
            <a:ext cx="5450973" cy="273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268215" y="3927584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clk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66" y="4006877"/>
            <a:ext cx="487412" cy="48741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134772" y="4414839"/>
            <a:ext cx="7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carga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735966" y="2854090"/>
            <a:ext cx="75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init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365345" y="2899913"/>
            <a:ext cx="546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c1                     c2                   c3                  c4  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230170" y="4349190"/>
            <a:ext cx="9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clk_FF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4808478" y="2950888"/>
            <a:ext cx="723452" cy="661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/>
          <p:cNvSpPr txBox="1"/>
          <p:nvPr/>
        </p:nvSpPr>
        <p:spPr>
          <a:xfrm>
            <a:off x="4875058" y="3111974"/>
            <a:ext cx="6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cel1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6059737" y="2951716"/>
            <a:ext cx="723452" cy="661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/>
          <p:cNvSpPr txBox="1"/>
          <p:nvPr/>
        </p:nvSpPr>
        <p:spPr>
          <a:xfrm>
            <a:off x="6126317" y="3112802"/>
            <a:ext cx="6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cel2</a:t>
            </a:r>
            <a:endParaRPr lang="es-AR" dirty="0"/>
          </a:p>
        </p:txBody>
      </p:sp>
      <p:sp>
        <p:nvSpPr>
          <p:cNvPr id="18" name="Rectángulo 17"/>
          <p:cNvSpPr/>
          <p:nvPr/>
        </p:nvSpPr>
        <p:spPr>
          <a:xfrm>
            <a:off x="7239187" y="2950888"/>
            <a:ext cx="723452" cy="661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/>
          <p:cNvSpPr txBox="1"/>
          <p:nvPr/>
        </p:nvSpPr>
        <p:spPr>
          <a:xfrm>
            <a:off x="7305767" y="3111974"/>
            <a:ext cx="6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cel3</a:t>
            </a:r>
            <a:endParaRPr lang="es-AR" dirty="0"/>
          </a:p>
        </p:txBody>
      </p:sp>
      <p:sp>
        <p:nvSpPr>
          <p:cNvPr id="20" name="Rectángulo 19"/>
          <p:cNvSpPr/>
          <p:nvPr/>
        </p:nvSpPr>
        <p:spPr>
          <a:xfrm>
            <a:off x="8416344" y="2950888"/>
            <a:ext cx="723452" cy="661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/>
          <p:cNvSpPr txBox="1"/>
          <p:nvPr/>
        </p:nvSpPr>
        <p:spPr>
          <a:xfrm>
            <a:off x="8482924" y="3111974"/>
            <a:ext cx="63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cel4</a:t>
            </a:r>
            <a:endParaRPr lang="es-AR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4365345" y="3223422"/>
            <a:ext cx="42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5567803" y="3223422"/>
            <a:ext cx="42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6817156" y="3203683"/>
            <a:ext cx="42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7994313" y="3223422"/>
            <a:ext cx="42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3824572" y="3612070"/>
            <a:ext cx="29976" cy="63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4996518" y="3608327"/>
            <a:ext cx="29976" cy="63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6303543" y="3608327"/>
            <a:ext cx="29976" cy="63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7499525" y="3608326"/>
            <a:ext cx="29976" cy="63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8665477" y="3584675"/>
            <a:ext cx="29976" cy="63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3854548" y="2921938"/>
            <a:ext cx="5497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0                      1                     0                   1                    0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1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354</Words>
  <Application>Microsoft Office PowerPoint</Application>
  <PresentationFormat>Panorámica</PresentationFormat>
  <Paragraphs>224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Carga datos serie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</dc:creator>
  <cp:lastModifiedBy>luciana</cp:lastModifiedBy>
  <cp:revision>52</cp:revision>
  <dcterms:created xsi:type="dcterms:W3CDTF">2020-11-30T12:20:16Z</dcterms:created>
  <dcterms:modified xsi:type="dcterms:W3CDTF">2020-11-30T16:21:28Z</dcterms:modified>
</cp:coreProperties>
</file>