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884" y="84"/>
      </p:cViewPr>
      <p:guideLst>
        <p:guide orient="horz" pos="170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6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7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7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9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9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5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2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56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6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839F-D867-4E01-B977-653724601C2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88DF-B2C8-4D92-8273-1F7CF51D5D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 women's clothes store Off Duty opens in Crowne Plaza Adelaide - Glam  Adelaide">
            <a:extLst>
              <a:ext uri="{FF2B5EF4-FFF2-40B4-BE49-F238E27FC236}">
                <a16:creationId xmlns:a16="http://schemas.microsoft.com/office/drawing/2014/main" id="{CCCABD8B-0AB2-4BD7-525D-06446D700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8" r="23961"/>
          <a:stretch/>
        </p:blipFill>
        <p:spPr bwMode="auto">
          <a:xfrm>
            <a:off x="0" y="0"/>
            <a:ext cx="5400675" cy="5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20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 Frazao</dc:creator>
  <cp:lastModifiedBy>Luciana Frazao</cp:lastModifiedBy>
  <cp:revision>1</cp:revision>
  <dcterms:created xsi:type="dcterms:W3CDTF">2023-12-18T19:46:50Z</dcterms:created>
  <dcterms:modified xsi:type="dcterms:W3CDTF">2023-12-18T20:57:06Z</dcterms:modified>
</cp:coreProperties>
</file>