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070AC-95EA-4C1E-BB39-752D58AF4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05FC71-A065-4AB2-A5C7-9E5D1CDEF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1FCB97-5377-42C3-9BC2-73263A83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11F5-74D7-42C2-A124-17A2DD9EFEFA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6135AA-1077-42EC-AAB7-A1DA8F13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EE0AAB-E240-4115-9AE2-8FB0F287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36BC-8581-4F65-B17A-A0CC441A9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29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231F-D575-41D0-8698-A4CD7510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5698E9-5063-4879-9CDA-EC3B2CDE6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9AF6E9-EFE0-4BC5-9B0A-57E71601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11F5-74D7-42C2-A124-17A2DD9EFEFA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3B7283-4E73-49CC-9F12-46BD9AC9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A963E0-4CA8-42AD-8E18-E17AA56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36BC-8581-4F65-B17A-A0CC441A9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00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ADCDD5-6CA9-4723-9CB0-E60BA50C9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B8545B-3109-4F14-AD52-819C3869C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C6783E-F3DC-46B8-841E-575A133E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11F5-74D7-42C2-A124-17A2DD9EFEFA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B783AF-6BC8-4989-9A7F-E3762ADD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EF1C60-D5E0-4D35-962E-982A6ABA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36BC-8581-4F65-B17A-A0CC441A9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65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909DE-AB0B-427C-81A6-6DFDB6C3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920FC1-FB57-4290-9186-1CF8161B2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508B22-3954-464E-9F37-B3C262E6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11F5-74D7-42C2-A124-17A2DD9EFEFA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4E4E60-B7C8-46C2-83C1-40D67D74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BC5D71-B6F6-4656-81FE-42231002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36BC-8581-4F65-B17A-A0CC441A9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2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C8633-DE68-4407-AF39-CEDAE9BE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2CD14B-3391-4C2D-800F-5AFDECD0F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2C2DA-3C8B-4F85-AAFA-F6C8586B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11F5-74D7-42C2-A124-17A2DD9EFEFA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CB23AD-D187-432D-A5F9-F78E4281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9B5BEF-7371-45EE-914C-F35E54A6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36BC-8581-4F65-B17A-A0CC441A9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88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C8BEF-C7AB-4BF5-B640-A606A08C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1245C5-C25C-4086-BB11-5008D6868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ADA185-D9D7-4164-BD98-D6288E57D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3F25C7-011B-4242-B0BC-15C1426A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11F5-74D7-42C2-A124-17A2DD9EFEFA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8BBD12-328D-4DDF-831F-910552D0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CA33D9-DEBB-4AF6-981F-2CAD8BC8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36BC-8581-4F65-B17A-A0CC441A9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4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1D7E1-9B6F-45F2-9BC3-DDF66501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30E85D-1A1D-4769-B095-D828E9294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65C3AD-C0B7-4A9D-B8D7-A4B4A0A1D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1BD6AE-3A81-4216-8B35-0F4F17EAB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7A8656-32BE-4D18-914D-0D8031074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5EFDBD-9EF8-4598-ADB5-FA025CD6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11F5-74D7-42C2-A124-17A2DD9EFEFA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EAD843-3734-446A-8C34-2BEB094E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499935-289A-4850-80CD-FF45AD85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36BC-8581-4F65-B17A-A0CC441A9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58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DC6CE-7633-4C43-B3BE-3A340E30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FDCBA4-99DA-4DD4-89A7-C68C17A5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11F5-74D7-42C2-A124-17A2DD9EFEFA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15D58F-3D1B-4FD3-9384-84CB99E3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08E144-C56E-440E-8F94-7A0E992C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36BC-8581-4F65-B17A-A0CC441A9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02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F51F2F-17E0-46E4-8E26-4A63CC84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11F5-74D7-42C2-A124-17A2DD9EFEFA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ADA3E33-A65A-488F-A909-C13C167E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05F6E4-4D11-4C4D-BA80-FF16FB10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36BC-8581-4F65-B17A-A0CC441A9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63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4A058-F49C-4818-90A6-C711B4E1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1E9CBA-043D-46F8-846D-6DB6CD30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184636-A3E2-440C-9313-F9452EF9C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14055F-1436-4047-8FA5-F7782F68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11F5-74D7-42C2-A124-17A2DD9EFEFA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C5EEF3-9334-4209-ADF9-A4797D03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0499C9-4252-4C1D-A4EC-BE8BE801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36BC-8581-4F65-B17A-A0CC441A9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6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8E3BE-CE86-4469-965D-58B8D971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306905-2111-4F15-8476-7A41F05DB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081E69-FDDD-4581-8781-CE446C635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E09B4F-7562-49F2-8563-CD57FAC8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11F5-74D7-42C2-A124-17A2DD9EFEFA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36D26B-5BA0-4BC8-A780-CE8B6676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9B1FFE-F7C1-43D0-ACCE-6F38D695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36BC-8581-4F65-B17A-A0CC441A9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72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443B05-8A17-407C-9D1A-76799465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B0E2CD-8099-460E-8AE7-9F9100804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154520-F7DC-49C2-B62D-65C659CF3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F11F5-74D7-42C2-A124-17A2DD9EFEFA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1D1232-3490-40D1-AAF4-F4CB73F85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2E5AD4-A1C2-4357-89B3-973E48D9F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236BC-8581-4F65-B17A-A0CC441A9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23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B9286-DE9F-4AC1-815B-A38EB5D59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Primeiros Passos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5E002D-E23A-4ACF-AD04-EED9FB411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Vou continuar minha caminhada a fim de obter meu primeiro trabalho na área de tecnologia.</a:t>
            </a:r>
          </a:p>
          <a:p>
            <a:r>
              <a:rPr lang="pt-BR" dirty="0"/>
              <a:t>Luciana Maria Teixeira Moura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595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C7E8C-F5EB-4425-A87D-9749FBF4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Minha 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111A16-7173-4A4B-B2CA-A20E74A91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Formei em 2005  na faculdade </a:t>
            </a:r>
            <a:r>
              <a:rPr lang="pt-BR" dirty="0" err="1"/>
              <a:t>Finom</a:t>
            </a:r>
            <a:r>
              <a:rPr lang="pt-BR" dirty="0"/>
              <a:t>- Paracatu Tecnologia em Sistema de Informação.</a:t>
            </a:r>
          </a:p>
          <a:p>
            <a:pPr marL="0" indent="0">
              <a:buNone/>
            </a:pPr>
            <a:r>
              <a:rPr lang="pt-BR" dirty="0"/>
              <a:t>A vida me trouxe outros caminhos, hoje de volta estou tentando voltar ao mercado de trabalho e conquistar um sonho. </a:t>
            </a:r>
          </a:p>
          <a:p>
            <a:pPr marL="0" indent="0">
              <a:buNone/>
            </a:pPr>
            <a:r>
              <a:rPr lang="pt-BR" dirty="0"/>
              <a:t>Comecei minha jornada confiante e não medirei esforços para chegar ao meu objetivo. Vou ser um DEV.</a:t>
            </a:r>
          </a:p>
        </p:txBody>
      </p:sp>
    </p:spTree>
    <p:extLst>
      <p:ext uri="{BB962C8B-B14F-4D97-AF65-F5344CB8AC3E}">
        <p14:creationId xmlns:p14="http://schemas.microsoft.com/office/powerpoint/2010/main" val="183120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C43D9-8682-494F-8CC9-E21F07D4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Git</a:t>
            </a:r>
            <a:r>
              <a:rPr lang="pt-BR" dirty="0"/>
              <a:t>/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BC2218-C32F-4E1F-8581-DA7F66F29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Compartilho meu primeiro repositório com certeza uma grande conquista.</a:t>
            </a:r>
          </a:p>
          <a:p>
            <a:pPr marL="0" indent="0">
              <a:buNone/>
            </a:pPr>
            <a:r>
              <a:rPr lang="pt-BR" dirty="0"/>
              <a:t>No </a:t>
            </a:r>
            <a:r>
              <a:rPr lang="pt-BR" dirty="0" err="1"/>
              <a:t>Git</a:t>
            </a:r>
            <a:r>
              <a:rPr lang="pt-BR" dirty="0"/>
              <a:t> organizarei meu aprendizado e compartilharei meus projetos sentindo me parte desse mundo tecnológico.</a:t>
            </a:r>
          </a:p>
          <a:p>
            <a:pPr marL="0" indent="0">
              <a:buNone/>
            </a:pPr>
            <a:r>
              <a:rPr lang="pt-BR" dirty="0"/>
              <a:t>Criei meu projeto, baixei e vi ele na </a:t>
            </a:r>
            <a:r>
              <a:rPr lang="pt-BR"/>
              <a:t>minha máquina .</a:t>
            </a:r>
          </a:p>
        </p:txBody>
      </p:sp>
    </p:spTree>
    <p:extLst>
      <p:ext uri="{BB962C8B-B14F-4D97-AF65-F5344CB8AC3E}">
        <p14:creationId xmlns:p14="http://schemas.microsoft.com/office/powerpoint/2010/main" val="965622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Primeiros Passos </vt:lpstr>
      <vt:lpstr>Minha História</vt:lpstr>
      <vt:lpstr>Git/Github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Primeiros Passos </dc:title>
  <dc:creator>luciana moura</dc:creator>
  <cp:lastModifiedBy>luciana moura</cp:lastModifiedBy>
  <cp:revision>1</cp:revision>
  <dcterms:created xsi:type="dcterms:W3CDTF">2022-01-11T17:20:25Z</dcterms:created>
  <dcterms:modified xsi:type="dcterms:W3CDTF">2022-01-11T17:34:06Z</dcterms:modified>
</cp:coreProperties>
</file>